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 id="2147484806" r:id="rId2"/>
    <p:sldMasterId id="2147484818" r:id="rId3"/>
  </p:sldMasterIdLst>
  <p:notesMasterIdLst>
    <p:notesMasterId r:id="rId11"/>
  </p:notesMasterIdLst>
  <p:handoutMasterIdLst>
    <p:handoutMasterId r:id="rId12"/>
  </p:handoutMasterIdLst>
  <p:sldIdLst>
    <p:sldId id="333" r:id="rId4"/>
    <p:sldId id="329" r:id="rId5"/>
    <p:sldId id="831" r:id="rId6"/>
    <p:sldId id="337" r:id="rId7"/>
    <p:sldId id="345" r:id="rId8"/>
    <p:sldId id="344" r:id="rId9"/>
    <p:sldId id="336" r:id="rId10"/>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de Bournonville" initials="" lastIdx="13" clrIdx="0"/>
  <p:cmAuthor id="2" name="RAMSEY Fiona (DEVCO)" initials="RF(" lastIdx="5" clrIdx="1">
    <p:extLst>
      <p:ext uri="{19B8F6BF-5375-455C-9EA6-DF929625EA0E}">
        <p15:presenceInfo xmlns:p15="http://schemas.microsoft.com/office/powerpoint/2012/main" userId="RAMSEY Fiona (DEVCO)" providerId="None"/>
      </p:ext>
    </p:extLst>
  </p:cmAuthor>
  <p:cmAuthor id="3" name="Sibylle Koenig" initials="SK" lastIdx="11" clrIdx="2">
    <p:extLst>
      <p:ext uri="{19B8F6BF-5375-455C-9EA6-DF929625EA0E}">
        <p15:presenceInfo xmlns:p15="http://schemas.microsoft.com/office/powerpoint/2012/main" userId="8e69258a572ead4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BDDEFF"/>
    <a:srgbClr val="3166CF"/>
    <a:srgbClr val="2D5EC1"/>
    <a:srgbClr val="3E6FD2"/>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A636BA-1AED-4057-A1BF-F8468DB73668}" v="87" dt="2019-05-07T08:38:10.0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07" autoAdjust="0"/>
    <p:restoredTop sz="93817" autoAdjust="0"/>
  </p:normalViewPr>
  <p:slideViewPr>
    <p:cSldViewPr>
      <p:cViewPr varScale="1">
        <p:scale>
          <a:sx n="64" d="100"/>
          <a:sy n="64" d="100"/>
        </p:scale>
        <p:origin x="1328"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5" d="100"/>
          <a:sy n="45" d="100"/>
        </p:scale>
        <p:origin x="2768"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bylle Koenig" userId="8e69258a572ead4b" providerId="LiveId" clId="{E53B6FB3-016D-4B26-848E-E422D89865E4}"/>
    <pc:docChg chg="undo custSel addSld delSld modSld sldOrd">
      <pc:chgData name="Sibylle Koenig" userId="8e69258a572ead4b" providerId="LiveId" clId="{E53B6FB3-016D-4B26-848E-E422D89865E4}" dt="2019-04-11T12:10:48.381" v="13084" actId="20577"/>
      <pc:docMkLst>
        <pc:docMk/>
      </pc:docMkLst>
      <pc:sldChg chg="add del ord delCm modNotesTx">
        <pc:chgData name="Sibylle Koenig" userId="8e69258a572ead4b" providerId="LiveId" clId="{E53B6FB3-016D-4B26-848E-E422D89865E4}" dt="2019-04-09T16:34:39.531" v="10877" actId="20577"/>
        <pc:sldMkLst>
          <pc:docMk/>
          <pc:sldMk cId="0" sldId="329"/>
        </pc:sldMkLst>
      </pc:sldChg>
      <pc:sldChg chg="modSp modNotes">
        <pc:chgData name="Sibylle Koenig" userId="8e69258a572ead4b" providerId="LiveId" clId="{E53B6FB3-016D-4B26-848E-E422D89865E4}" dt="2019-04-11T11:39:45.296" v="11873" actId="20577"/>
        <pc:sldMkLst>
          <pc:docMk/>
          <pc:sldMk cId="0" sldId="333"/>
        </pc:sldMkLst>
        <pc:spChg chg="mod">
          <ac:chgData name="Sibylle Koenig" userId="8e69258a572ead4b" providerId="LiveId" clId="{E53B6FB3-016D-4B26-848E-E422D89865E4}" dt="2019-04-11T11:39:45.296" v="11873" actId="20577"/>
          <ac:spMkLst>
            <pc:docMk/>
            <pc:sldMk cId="0" sldId="333"/>
            <ac:spMk id="22530" creationId="{3AE7A3B0-4FFF-4CC2-88D1-B0418A0597DA}"/>
          </ac:spMkLst>
        </pc:spChg>
      </pc:sldChg>
      <pc:sldChg chg="modSp ord delCm modNotesTx">
        <pc:chgData name="Sibylle Koenig" userId="8e69258a572ead4b" providerId="LiveId" clId="{E53B6FB3-016D-4B26-848E-E422D89865E4}" dt="2019-04-11T11:47:26.473" v="12106" actId="20577"/>
        <pc:sldMkLst>
          <pc:docMk/>
          <pc:sldMk cId="3478258355" sldId="336"/>
        </pc:sldMkLst>
        <pc:spChg chg="mod">
          <ac:chgData name="Sibylle Koenig" userId="8e69258a572ead4b" providerId="LiveId" clId="{E53B6FB3-016D-4B26-848E-E422D89865E4}" dt="2019-04-11T11:45:22.372" v="11896" actId="20577"/>
          <ac:spMkLst>
            <pc:docMk/>
            <pc:sldMk cId="3478258355" sldId="336"/>
            <ac:spMk id="3" creationId="{A1117CF9-0D90-441B-B219-49411ECC6A60}"/>
          </ac:spMkLst>
        </pc:spChg>
      </pc:sldChg>
      <pc:sldChg chg="add ord modNotes modNotesTx">
        <pc:chgData name="Sibylle Koenig" userId="8e69258a572ead4b" providerId="LiveId" clId="{E53B6FB3-016D-4B26-848E-E422D89865E4}" dt="2019-04-09T17:42:36.498" v="11857" actId="14100"/>
        <pc:sldMkLst>
          <pc:docMk/>
          <pc:sldMk cId="1730666342" sldId="337"/>
        </pc:sldMkLst>
      </pc:sldChg>
      <pc:sldChg chg="ord delCm modNotesTx">
        <pc:chgData name="Sibylle Koenig" userId="8e69258a572ead4b" providerId="LiveId" clId="{E53B6FB3-016D-4B26-848E-E422D89865E4}" dt="2019-04-09T16:51:00.606" v="11335" actId="20577"/>
        <pc:sldMkLst>
          <pc:docMk/>
          <pc:sldMk cId="556866995" sldId="344"/>
        </pc:sldMkLst>
      </pc:sldChg>
      <pc:sldChg chg="ord delCm modNotesTx">
        <pc:chgData name="Sibylle Koenig" userId="8e69258a572ead4b" providerId="LiveId" clId="{E53B6FB3-016D-4B26-848E-E422D89865E4}" dt="2019-04-11T11:42:18.476" v="11878" actId="20577"/>
        <pc:sldMkLst>
          <pc:docMk/>
          <pc:sldMk cId="2722528820" sldId="345"/>
        </pc:sldMkLst>
      </pc:sldChg>
      <pc:sldChg chg="add ord modNotes modNotesTx">
        <pc:chgData name="Sibylle Koenig" userId="8e69258a572ead4b" providerId="LiveId" clId="{E53B6FB3-016D-4B26-848E-E422D89865E4}" dt="2019-04-09T17:42:22.445" v="11855" actId="20577"/>
        <pc:sldMkLst>
          <pc:docMk/>
          <pc:sldMk cId="3251358586" sldId="831"/>
        </pc:sldMkLst>
      </pc:sldChg>
    </pc:docChg>
  </pc:docChgLst>
  <pc:docChgLst>
    <pc:chgData name="Sibylle Koenig" userId="8e69258a572ead4b" providerId="LiveId" clId="{D35F3AE2-73C0-4891-BE69-6364B921CBF6}"/>
    <pc:docChg chg="modSld">
      <pc:chgData name="Sibylle Koenig" userId="8e69258a572ead4b" providerId="LiveId" clId="{D35F3AE2-73C0-4891-BE69-6364B921CBF6}" dt="2019-04-11T19:12:46.345" v="2" actId="14100"/>
      <pc:docMkLst>
        <pc:docMk/>
      </pc:docMkLst>
    </pc:docChg>
  </pc:docChgLst>
  <pc:docChgLst>
    <pc:chgData name="Sibylle Koenig" userId="8e69258a572ead4b" providerId="LiveId" clId="{63A636BA-1AED-4057-A1BF-F8468DB73668}"/>
    <pc:docChg chg="undo custSel delSld modSld sldOrd">
      <pc:chgData name="Sibylle Koenig" userId="8e69258a572ead4b" providerId="LiveId" clId="{63A636BA-1AED-4057-A1BF-F8468DB73668}" dt="2019-05-07T08:38:47.326" v="7545" actId="1076"/>
      <pc:docMkLst>
        <pc:docMk/>
      </pc:docMkLst>
      <pc:sldChg chg="modSp modNotesTx">
        <pc:chgData name="Sibylle Koenig" userId="8e69258a572ead4b" providerId="LiveId" clId="{63A636BA-1AED-4057-A1BF-F8468DB73668}" dt="2019-04-22T11:12:27.132" v="4637" actId="20577"/>
        <pc:sldMkLst>
          <pc:docMk/>
          <pc:sldMk cId="0" sldId="329"/>
        </pc:sldMkLst>
        <pc:spChg chg="mod">
          <ac:chgData name="Sibylle Koenig" userId="8e69258a572ead4b" providerId="LiveId" clId="{63A636BA-1AED-4057-A1BF-F8468DB73668}" dt="2019-04-22T11:00:16.629" v="3762" actId="14100"/>
          <ac:spMkLst>
            <pc:docMk/>
            <pc:sldMk cId="0" sldId="329"/>
            <ac:spMk id="10" creationId="{0327DBD8-B2EB-463B-9C05-DA465DAC1379}"/>
          </ac:spMkLst>
        </pc:spChg>
      </pc:sldChg>
      <pc:sldChg chg="modNotesTx">
        <pc:chgData name="Sibylle Koenig" userId="8e69258a572ead4b" providerId="LiveId" clId="{63A636BA-1AED-4057-A1BF-F8468DB73668}" dt="2019-04-22T10:28:38.317" v="1339" actId="20577"/>
        <pc:sldMkLst>
          <pc:docMk/>
          <pc:sldMk cId="0" sldId="333"/>
        </pc:sldMkLst>
      </pc:sldChg>
      <pc:sldChg chg="modNotesTx">
        <pc:chgData name="Sibylle Koenig" userId="8e69258a572ead4b" providerId="LiveId" clId="{63A636BA-1AED-4057-A1BF-F8468DB73668}" dt="2019-04-22T11:36:03.456" v="5936" actId="20577"/>
        <pc:sldMkLst>
          <pc:docMk/>
          <pc:sldMk cId="3478258355" sldId="336"/>
        </pc:sldMkLst>
      </pc:sldChg>
      <pc:sldChg chg="modSp modNotesTx">
        <pc:chgData name="Sibylle Koenig" userId="8e69258a572ead4b" providerId="LiveId" clId="{63A636BA-1AED-4057-A1BF-F8468DB73668}" dt="2019-04-22T11:29:09.035" v="5879" actId="20577"/>
        <pc:sldMkLst>
          <pc:docMk/>
          <pc:sldMk cId="1730666342" sldId="337"/>
        </pc:sldMkLst>
        <pc:spChg chg="mod">
          <ac:chgData name="Sibylle Koenig" userId="8e69258a572ead4b" providerId="LiveId" clId="{63A636BA-1AED-4057-A1BF-F8468DB73668}" dt="2019-04-22T11:27:54.386" v="5768" actId="20578"/>
          <ac:spMkLst>
            <pc:docMk/>
            <pc:sldMk cId="1730666342" sldId="337"/>
            <ac:spMk id="30723" creationId="{918BB479-22A4-47CE-AA0C-53170C4482E3}"/>
          </ac:spMkLst>
        </pc:spChg>
      </pc:sldChg>
      <pc:sldChg chg="modNotesTx">
        <pc:chgData name="Sibylle Koenig" userId="8e69258a572ead4b" providerId="LiveId" clId="{63A636BA-1AED-4057-A1BF-F8468DB73668}" dt="2019-04-22T11:34:33.739" v="5894" actId="20577"/>
        <pc:sldMkLst>
          <pc:docMk/>
          <pc:sldMk cId="556866995" sldId="344"/>
        </pc:sldMkLst>
      </pc:sldChg>
      <pc:sldChg chg="addSp modSp modNotesTx">
        <pc:chgData name="Sibylle Koenig" userId="8e69258a572ead4b" providerId="LiveId" clId="{63A636BA-1AED-4057-A1BF-F8468DB73668}" dt="2019-05-07T08:38:47.326" v="7545" actId="1076"/>
        <pc:sldMkLst>
          <pc:docMk/>
          <pc:sldMk cId="2722528820" sldId="345"/>
        </pc:sldMkLst>
        <pc:spChg chg="add mod">
          <ac:chgData name="Sibylle Koenig" userId="8e69258a572ead4b" providerId="LiveId" clId="{63A636BA-1AED-4057-A1BF-F8468DB73668}" dt="2019-05-07T08:38:47.326" v="7545" actId="1076"/>
          <ac:spMkLst>
            <pc:docMk/>
            <pc:sldMk cId="2722528820" sldId="345"/>
            <ac:spMk id="2" creationId="{58AFC4E7-E74D-41EB-BC6D-980DA006C0AA}"/>
          </ac:spMkLst>
        </pc:spChg>
        <pc:spChg chg="mod">
          <ac:chgData name="Sibylle Koenig" userId="8e69258a572ead4b" providerId="LiveId" clId="{63A636BA-1AED-4057-A1BF-F8468DB73668}" dt="2019-05-07T08:37:23.389" v="7482" actId="1076"/>
          <ac:spMkLst>
            <pc:docMk/>
            <pc:sldMk cId="2722528820" sldId="345"/>
            <ac:spMk id="10" creationId="{00000000-0000-0000-0000-000000000000}"/>
          </ac:spMkLst>
        </pc:spChg>
        <pc:spChg chg="mod">
          <ac:chgData name="Sibylle Koenig" userId="8e69258a572ead4b" providerId="LiveId" clId="{63A636BA-1AED-4057-A1BF-F8468DB73668}" dt="2019-05-07T08:37:29.702" v="7484" actId="1076"/>
          <ac:spMkLst>
            <pc:docMk/>
            <pc:sldMk cId="2722528820" sldId="345"/>
            <ac:spMk id="11" creationId="{00000000-0000-0000-0000-000000000000}"/>
          </ac:spMkLst>
        </pc:spChg>
        <pc:spChg chg="mod">
          <ac:chgData name="Sibylle Koenig" userId="8e69258a572ead4b" providerId="LiveId" clId="{63A636BA-1AED-4057-A1BF-F8468DB73668}" dt="2019-05-07T08:37:35.762" v="7486" actId="1076"/>
          <ac:spMkLst>
            <pc:docMk/>
            <pc:sldMk cId="2722528820" sldId="345"/>
            <ac:spMk id="12" creationId="{00000000-0000-0000-0000-000000000000}"/>
          </ac:spMkLst>
        </pc:spChg>
        <pc:spChg chg="mod">
          <ac:chgData name="Sibylle Koenig" userId="8e69258a572ead4b" providerId="LiveId" clId="{63A636BA-1AED-4057-A1BF-F8468DB73668}" dt="2019-05-07T08:37:42.883" v="7488" actId="1076"/>
          <ac:spMkLst>
            <pc:docMk/>
            <pc:sldMk cId="2722528820" sldId="345"/>
            <ac:spMk id="13" creationId="{00000000-0000-0000-0000-000000000000}"/>
          </ac:spMkLst>
        </pc:spChg>
        <pc:spChg chg="mod">
          <ac:chgData name="Sibylle Koenig" userId="8e69258a572ead4b" providerId="LiveId" clId="{63A636BA-1AED-4057-A1BF-F8468DB73668}" dt="2019-05-07T08:37:50.813" v="7490" actId="1076"/>
          <ac:spMkLst>
            <pc:docMk/>
            <pc:sldMk cId="2722528820" sldId="345"/>
            <ac:spMk id="15" creationId="{00000000-0000-0000-0000-000000000000}"/>
          </ac:spMkLst>
        </pc:spChg>
        <pc:picChg chg="mod">
          <ac:chgData name="Sibylle Koenig" userId="8e69258a572ead4b" providerId="LiveId" clId="{63A636BA-1AED-4057-A1BF-F8468DB73668}" dt="2019-05-07T08:37:26.272" v="7483" actId="1076"/>
          <ac:picMkLst>
            <pc:docMk/>
            <pc:sldMk cId="2722528820" sldId="345"/>
            <ac:picMk id="5" creationId="{00000000-0000-0000-0000-000000000000}"/>
          </ac:picMkLst>
        </pc:picChg>
        <pc:picChg chg="mod">
          <ac:chgData name="Sibylle Koenig" userId="8e69258a572ead4b" providerId="LiveId" clId="{63A636BA-1AED-4057-A1BF-F8468DB73668}" dt="2019-05-07T08:37:32.318" v="7485" actId="1076"/>
          <ac:picMkLst>
            <pc:docMk/>
            <pc:sldMk cId="2722528820" sldId="345"/>
            <ac:picMk id="6" creationId="{00000000-0000-0000-0000-000000000000}"/>
          </ac:picMkLst>
        </pc:picChg>
        <pc:picChg chg="mod">
          <ac:chgData name="Sibylle Koenig" userId="8e69258a572ead4b" providerId="LiveId" clId="{63A636BA-1AED-4057-A1BF-F8468DB73668}" dt="2019-05-07T08:37:37.917" v="7487" actId="1076"/>
          <ac:picMkLst>
            <pc:docMk/>
            <pc:sldMk cId="2722528820" sldId="345"/>
            <ac:picMk id="7" creationId="{00000000-0000-0000-0000-000000000000}"/>
          </ac:picMkLst>
        </pc:picChg>
        <pc:picChg chg="mod">
          <ac:chgData name="Sibylle Koenig" userId="8e69258a572ead4b" providerId="LiveId" clId="{63A636BA-1AED-4057-A1BF-F8468DB73668}" dt="2019-05-07T08:37:46.121" v="7489" actId="1076"/>
          <ac:picMkLst>
            <pc:docMk/>
            <pc:sldMk cId="2722528820" sldId="345"/>
            <ac:picMk id="8" creationId="{00000000-0000-0000-0000-000000000000}"/>
          </ac:picMkLst>
        </pc:picChg>
        <pc:picChg chg="mod">
          <ac:chgData name="Sibylle Koenig" userId="8e69258a572ead4b" providerId="LiveId" clId="{63A636BA-1AED-4057-A1BF-F8468DB73668}" dt="2019-05-07T08:37:55.245" v="7491" actId="1076"/>
          <ac:picMkLst>
            <pc:docMk/>
            <pc:sldMk cId="2722528820" sldId="345"/>
            <ac:picMk id="9" creationId="{00000000-0000-0000-0000-000000000000}"/>
          </ac:picMkLst>
        </pc:picChg>
      </pc:sldChg>
      <pc:sldChg chg="modSp modNotesTx">
        <pc:chgData name="Sibylle Koenig" userId="8e69258a572ead4b" providerId="LiveId" clId="{63A636BA-1AED-4057-A1BF-F8468DB73668}" dt="2019-04-22T11:14:45.782" v="4700" actId="20577"/>
        <pc:sldMkLst>
          <pc:docMk/>
          <pc:sldMk cId="3251358586" sldId="831"/>
        </pc:sldMkLst>
        <pc:spChg chg="mod">
          <ac:chgData name="Sibylle Koenig" userId="8e69258a572ead4b" providerId="LiveId" clId="{63A636BA-1AED-4057-A1BF-F8468DB73668}" dt="2019-04-22T09:21:32.016" v="104" actId="14100"/>
          <ac:spMkLst>
            <pc:docMk/>
            <pc:sldMk cId="3251358586" sldId="831"/>
            <ac:spMk id="9" creationId="{6CA7582C-1066-4EAF-88D7-B42AF62E5ADF}"/>
          </ac:spMkLst>
        </pc:spChg>
        <pc:spChg chg="mod">
          <ac:chgData name="Sibylle Koenig" userId="8e69258a572ead4b" providerId="LiveId" clId="{63A636BA-1AED-4057-A1BF-F8468DB73668}" dt="2019-04-22T09:19:53.153" v="94" actId="1076"/>
          <ac:spMkLst>
            <pc:docMk/>
            <pc:sldMk cId="3251358586" sldId="831"/>
            <ac:spMk id="11" creationId="{9A53175F-11D6-4B86-9A24-2C03EAB98856}"/>
          </ac:spMkLst>
        </pc:spChg>
        <pc:spChg chg="mod">
          <ac:chgData name="Sibylle Koenig" userId="8e69258a572ead4b" providerId="LiveId" clId="{63A636BA-1AED-4057-A1BF-F8468DB73668}" dt="2019-04-22T09:19:19.710" v="75" actId="1076"/>
          <ac:spMkLst>
            <pc:docMk/>
            <pc:sldMk cId="3251358586" sldId="831"/>
            <ac:spMk id="31746" creationId="{84775290-0638-4986-8BF4-317E5943EF26}"/>
          </ac:spMkLst>
        </pc:spChg>
        <pc:graphicFrameChg chg="mod">
          <ac:chgData name="Sibylle Koenig" userId="8e69258a572ead4b" providerId="LiveId" clId="{63A636BA-1AED-4057-A1BF-F8468DB73668}" dt="2019-04-22T09:21:40.927" v="106"/>
          <ac:graphicFrameMkLst>
            <pc:docMk/>
            <pc:sldMk cId="3251358586" sldId="831"/>
            <ac:graphicFrameMk id="10" creationId="{4386BB87-CB95-4FF6-A34A-2B7961523FAE}"/>
          </ac:graphicFrameMkLst>
        </pc:graphicFrameChg>
        <pc:picChg chg="mod">
          <ac:chgData name="Sibylle Koenig" userId="8e69258a572ead4b" providerId="LiveId" clId="{63A636BA-1AED-4057-A1BF-F8468DB73668}" dt="2019-04-22T09:20:13.522" v="96" actId="1076"/>
          <ac:picMkLst>
            <pc:docMk/>
            <pc:sldMk cId="3251358586" sldId="831"/>
            <ac:picMk id="13" creationId="{ABAA34F2-77A1-4829-9172-372D1DA1B7C5}"/>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cat>
            <c:strRef>
              <c:f>'Global v CSDGs'!$D$4:$D$21</c:f>
              <c:strCache>
                <c:ptCount val="18"/>
                <c:pt idx="0">
                  <c:v>1. Poverty</c:v>
                </c:pt>
                <c:pt idx="1">
                  <c:v>2. Hunger</c:v>
                </c:pt>
                <c:pt idx="2">
                  <c:v>3. Health</c:v>
                </c:pt>
                <c:pt idx="3">
                  <c:v>4. Education</c:v>
                </c:pt>
                <c:pt idx="4">
                  <c:v>5. Gender</c:v>
                </c:pt>
                <c:pt idx="5">
                  <c:v>6. Water</c:v>
                </c:pt>
                <c:pt idx="6">
                  <c:v>7. Energy</c:v>
                </c:pt>
                <c:pt idx="7">
                  <c:v>8. Growth</c:v>
                </c:pt>
                <c:pt idx="8">
                  <c:v>9. Industry</c:v>
                </c:pt>
                <c:pt idx="9">
                  <c:v>10. Inequality</c:v>
                </c:pt>
                <c:pt idx="10">
                  <c:v>11. Cites</c:v>
                </c:pt>
                <c:pt idx="11">
                  <c:v>12. Consumption</c:v>
                </c:pt>
                <c:pt idx="12">
                  <c:v>13. Climate change</c:v>
                </c:pt>
                <c:pt idx="13">
                  <c:v>14. Oceans/Rivers</c:v>
                </c:pt>
                <c:pt idx="14">
                  <c:v>15. Land</c:v>
                </c:pt>
                <c:pt idx="15">
                  <c:v>16. Peace/Gov</c:v>
                </c:pt>
                <c:pt idx="16">
                  <c:v>17. Partnerships</c:v>
                </c:pt>
                <c:pt idx="17">
                  <c:v>18. Demining</c:v>
                </c:pt>
              </c:strCache>
            </c:strRef>
          </c:cat>
          <c:val>
            <c:numRef>
              <c:f>'Global v CSDGs'!$E$4:$E$21</c:f>
              <c:numCache>
                <c:formatCode>General</c:formatCode>
                <c:ptCount val="18"/>
                <c:pt idx="0">
                  <c:v>7</c:v>
                </c:pt>
                <c:pt idx="1">
                  <c:v>8</c:v>
                </c:pt>
                <c:pt idx="2">
                  <c:v>13</c:v>
                </c:pt>
                <c:pt idx="3">
                  <c:v>10</c:v>
                </c:pt>
                <c:pt idx="4">
                  <c:v>9</c:v>
                </c:pt>
                <c:pt idx="5">
                  <c:v>8</c:v>
                </c:pt>
                <c:pt idx="6">
                  <c:v>5</c:v>
                </c:pt>
                <c:pt idx="7">
                  <c:v>12</c:v>
                </c:pt>
                <c:pt idx="8">
                  <c:v>8</c:v>
                </c:pt>
                <c:pt idx="9">
                  <c:v>10</c:v>
                </c:pt>
                <c:pt idx="10">
                  <c:v>10</c:v>
                </c:pt>
                <c:pt idx="11">
                  <c:v>11</c:v>
                </c:pt>
                <c:pt idx="12">
                  <c:v>5</c:v>
                </c:pt>
                <c:pt idx="13">
                  <c:v>10</c:v>
                </c:pt>
                <c:pt idx="14">
                  <c:v>12</c:v>
                </c:pt>
                <c:pt idx="15">
                  <c:v>12</c:v>
                </c:pt>
                <c:pt idx="16">
                  <c:v>19</c:v>
                </c:pt>
                <c:pt idx="17">
                  <c:v>0</c:v>
                </c:pt>
              </c:numCache>
            </c:numRef>
          </c:val>
          <c:extLst>
            <c:ext xmlns:c16="http://schemas.microsoft.com/office/drawing/2014/chart" uri="{C3380CC4-5D6E-409C-BE32-E72D297353CC}">
              <c16:uniqueId val="{00000000-6C66-42AF-B1ED-605BB37C01D4}"/>
            </c:ext>
          </c:extLst>
        </c:ser>
        <c:ser>
          <c:idx val="1"/>
          <c:order val="1"/>
          <c:spPr>
            <a:solidFill>
              <a:schemeClr val="accent2"/>
            </a:solidFill>
            <a:ln>
              <a:noFill/>
            </a:ln>
            <a:effectLst/>
          </c:spPr>
          <c:invertIfNegative val="0"/>
          <c:cat>
            <c:strRef>
              <c:f>'Global v CSDGs'!$D$4:$D$21</c:f>
              <c:strCache>
                <c:ptCount val="18"/>
                <c:pt idx="0">
                  <c:v>1. Poverty</c:v>
                </c:pt>
                <c:pt idx="1">
                  <c:v>2. Hunger</c:v>
                </c:pt>
                <c:pt idx="2">
                  <c:v>3. Health</c:v>
                </c:pt>
                <c:pt idx="3">
                  <c:v>4. Education</c:v>
                </c:pt>
                <c:pt idx="4">
                  <c:v>5. Gender</c:v>
                </c:pt>
                <c:pt idx="5">
                  <c:v>6. Water</c:v>
                </c:pt>
                <c:pt idx="6">
                  <c:v>7. Energy</c:v>
                </c:pt>
                <c:pt idx="7">
                  <c:v>8. Growth</c:v>
                </c:pt>
                <c:pt idx="8">
                  <c:v>9. Industry</c:v>
                </c:pt>
                <c:pt idx="9">
                  <c:v>10. Inequality</c:v>
                </c:pt>
                <c:pt idx="10">
                  <c:v>11. Cites</c:v>
                </c:pt>
                <c:pt idx="11">
                  <c:v>12. Consumption</c:v>
                </c:pt>
                <c:pt idx="12">
                  <c:v>13. Climate change</c:v>
                </c:pt>
                <c:pt idx="13">
                  <c:v>14. Oceans/Rivers</c:v>
                </c:pt>
                <c:pt idx="14">
                  <c:v>15. Land</c:v>
                </c:pt>
                <c:pt idx="15">
                  <c:v>16. Peace/Gov</c:v>
                </c:pt>
                <c:pt idx="16">
                  <c:v>17. Partnerships</c:v>
                </c:pt>
                <c:pt idx="17">
                  <c:v>18. Demining</c:v>
                </c:pt>
              </c:strCache>
            </c:strRef>
          </c:cat>
          <c:val>
            <c:numRef>
              <c:f>'Global v CSDGs'!$G$4:$G$21</c:f>
              <c:numCache>
                <c:formatCode>General</c:formatCode>
                <c:ptCount val="18"/>
                <c:pt idx="0">
                  <c:v>3</c:v>
                </c:pt>
                <c:pt idx="1">
                  <c:v>6</c:v>
                </c:pt>
                <c:pt idx="2">
                  <c:v>13</c:v>
                </c:pt>
                <c:pt idx="3">
                  <c:v>7</c:v>
                </c:pt>
                <c:pt idx="4">
                  <c:v>7</c:v>
                </c:pt>
                <c:pt idx="5">
                  <c:v>5</c:v>
                </c:pt>
                <c:pt idx="6">
                  <c:v>3</c:v>
                </c:pt>
                <c:pt idx="7">
                  <c:v>5</c:v>
                </c:pt>
                <c:pt idx="8">
                  <c:v>5</c:v>
                </c:pt>
                <c:pt idx="9">
                  <c:v>5</c:v>
                </c:pt>
                <c:pt idx="10">
                  <c:v>2</c:v>
                </c:pt>
                <c:pt idx="11">
                  <c:v>2</c:v>
                </c:pt>
                <c:pt idx="12">
                  <c:v>3</c:v>
                </c:pt>
                <c:pt idx="13">
                  <c:v>5</c:v>
                </c:pt>
                <c:pt idx="14">
                  <c:v>7</c:v>
                </c:pt>
                <c:pt idx="15">
                  <c:v>3</c:v>
                </c:pt>
                <c:pt idx="16">
                  <c:v>8</c:v>
                </c:pt>
                <c:pt idx="17">
                  <c:v>2</c:v>
                </c:pt>
              </c:numCache>
            </c:numRef>
          </c:val>
          <c:extLst>
            <c:ext xmlns:c16="http://schemas.microsoft.com/office/drawing/2014/chart" uri="{C3380CC4-5D6E-409C-BE32-E72D297353CC}">
              <c16:uniqueId val="{00000001-6C66-42AF-B1ED-605BB37C01D4}"/>
            </c:ext>
          </c:extLst>
        </c:ser>
        <c:dLbls>
          <c:showLegendKey val="0"/>
          <c:showVal val="0"/>
          <c:showCatName val="0"/>
          <c:showSerName val="0"/>
          <c:showPercent val="0"/>
          <c:showBubbleSize val="0"/>
        </c:dLbls>
        <c:gapWidth val="219"/>
        <c:overlap val="-27"/>
        <c:axId val="223370224"/>
        <c:axId val="223372576"/>
      </c:barChart>
      <c:catAx>
        <c:axId val="223370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mn-lt"/>
                <a:ea typeface="+mn-ea"/>
                <a:cs typeface="+mn-cs"/>
              </a:defRPr>
            </a:pPr>
            <a:endParaRPr lang="es-ES"/>
          </a:p>
        </c:txPr>
        <c:crossAx val="223372576"/>
        <c:crosses val="autoZero"/>
        <c:auto val="1"/>
        <c:lblAlgn val="ctr"/>
        <c:lblOffset val="100"/>
        <c:noMultiLvlLbl val="0"/>
      </c:catAx>
      <c:valAx>
        <c:axId val="2233725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ES"/>
          </a:p>
        </c:txPr>
        <c:crossAx val="223370224"/>
        <c:crosses val="autoZero"/>
        <c:crossBetween val="between"/>
        <c:majorUnit val="5"/>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444CE-A28A-4B86-8E5D-E60177E0211F}"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C6E500BE-B3CD-403B-A46B-F7E9EBFBD237}">
      <dgm:prSet phldrT="[Text]"/>
      <dgm:spPr>
        <a:solidFill>
          <a:srgbClr val="3E6FD2"/>
        </a:solidFill>
      </dgm:spPr>
      <dgm:t>
        <a:bodyPr/>
        <a:lstStyle/>
        <a:p>
          <a:pPr>
            <a:lnSpc>
              <a:spcPct val="200000"/>
            </a:lnSpc>
          </a:pPr>
          <a:r>
            <a:rPr lang="en-US" b="1" dirty="0">
              <a:effectLst>
                <a:outerShdw blurRad="38100" dist="38100" dir="2700000" algn="tl">
                  <a:srgbClr val="000000">
                    <a:alpha val="43137"/>
                  </a:srgbClr>
                </a:outerShdw>
              </a:effectLst>
            </a:rPr>
            <a:t>S</a:t>
          </a:r>
        </a:p>
        <a:p>
          <a:pPr>
            <a:lnSpc>
              <a:spcPct val="200000"/>
            </a:lnSpc>
          </a:pPr>
          <a:r>
            <a:rPr lang="en-US" b="1" dirty="0">
              <a:effectLst>
                <a:outerShdw blurRad="38100" dist="38100" dir="2700000" algn="tl">
                  <a:srgbClr val="000000">
                    <a:alpha val="43137"/>
                  </a:srgbClr>
                </a:outerShdw>
              </a:effectLst>
            </a:rPr>
            <a:t>D</a:t>
          </a:r>
        </a:p>
        <a:p>
          <a:pPr>
            <a:lnSpc>
              <a:spcPct val="200000"/>
            </a:lnSpc>
          </a:pPr>
          <a:r>
            <a:rPr lang="en-US" b="1" dirty="0">
              <a:effectLst>
                <a:outerShdw blurRad="38100" dist="38100" dir="2700000" algn="tl">
                  <a:srgbClr val="000000">
                    <a:alpha val="43137"/>
                  </a:srgbClr>
                </a:outerShdw>
              </a:effectLst>
            </a:rPr>
            <a:t>G</a:t>
          </a:r>
        </a:p>
      </dgm:t>
    </dgm:pt>
    <dgm:pt modelId="{19CDE083-1072-4CB1-9867-65B1F56824DD}" type="parTrans" cxnId="{6447AE7F-5EF5-4BBD-96A2-C396959EF93C}">
      <dgm:prSet/>
      <dgm:spPr/>
      <dgm:t>
        <a:bodyPr/>
        <a:lstStyle/>
        <a:p>
          <a:endParaRPr lang="en-US"/>
        </a:p>
      </dgm:t>
    </dgm:pt>
    <dgm:pt modelId="{FD53F15A-66A8-459F-9D4D-607D50E6A0BA}" type="sibTrans" cxnId="{6447AE7F-5EF5-4BBD-96A2-C396959EF93C}">
      <dgm:prSet/>
      <dgm:spPr/>
      <dgm:t>
        <a:bodyPr/>
        <a:lstStyle/>
        <a:p>
          <a:endParaRPr lang="en-US"/>
        </a:p>
      </dgm:t>
    </dgm:pt>
    <dgm:pt modelId="{7FD25B55-4BE6-41D8-92F6-614168221193}">
      <dgm:prSet phldrT="[Text]" custT="1"/>
      <dgm:spPr>
        <a:solidFill>
          <a:srgbClr val="C1DDCA"/>
        </a:solidFill>
      </dgm:spPr>
      <dgm:t>
        <a:bodyPr anchor="t"/>
        <a:lstStyle/>
        <a:p>
          <a:r>
            <a:rPr lang="en-US" sz="2400" b="1" dirty="0">
              <a:effectLst>
                <a:outerShdw blurRad="38100" dist="38100" dir="2700000" algn="tl">
                  <a:srgbClr val="000000">
                    <a:alpha val="43137"/>
                  </a:srgbClr>
                </a:outerShdw>
              </a:effectLst>
            </a:rPr>
            <a:t>JOINT IMPLEMENTATION</a:t>
          </a:r>
        </a:p>
      </dgm:t>
    </dgm:pt>
    <dgm:pt modelId="{FFF362E0-3846-4C73-BC50-2710FF798186}" type="parTrans" cxnId="{EFBA123E-7ED1-4F2A-A58C-7FB5CE4E4941}">
      <dgm:prSet>
        <dgm:style>
          <a:lnRef idx="1">
            <a:schemeClr val="accent3"/>
          </a:lnRef>
          <a:fillRef idx="0">
            <a:schemeClr val="accent3"/>
          </a:fillRef>
          <a:effectRef idx="0">
            <a:schemeClr val="accent3"/>
          </a:effectRef>
          <a:fontRef idx="minor">
            <a:schemeClr val="tx1"/>
          </a:fontRef>
        </dgm:style>
      </dgm:prSet>
      <dgm:spPr/>
      <dgm:t>
        <a:bodyPr/>
        <a:lstStyle/>
        <a:p>
          <a:endParaRPr lang="en-US"/>
        </a:p>
      </dgm:t>
    </dgm:pt>
    <dgm:pt modelId="{635D6EC2-AF42-48AD-AB7D-44EE9B045307}" type="sibTrans" cxnId="{EFBA123E-7ED1-4F2A-A58C-7FB5CE4E4941}">
      <dgm:prSet/>
      <dgm:spPr/>
      <dgm:t>
        <a:bodyPr/>
        <a:lstStyle/>
        <a:p>
          <a:endParaRPr lang="en-US"/>
        </a:p>
      </dgm:t>
    </dgm:pt>
    <dgm:pt modelId="{93192A78-4878-46F6-8F1F-C2378F97AB2C}">
      <dgm:prSet/>
      <dgm:spPr/>
      <dgm:t>
        <a:bodyPr/>
        <a:lstStyle/>
        <a:p>
          <a:endParaRPr lang="en-US"/>
        </a:p>
      </dgm:t>
    </dgm:pt>
    <dgm:pt modelId="{673D68DF-D2AF-4613-A24F-19F31B4E415A}" type="parTrans" cxnId="{E97E7E04-948B-405D-BDC7-1FDD82952AA0}">
      <dgm:prSet/>
      <dgm:spPr/>
      <dgm:t>
        <a:bodyPr/>
        <a:lstStyle/>
        <a:p>
          <a:endParaRPr lang="en-US"/>
        </a:p>
      </dgm:t>
    </dgm:pt>
    <dgm:pt modelId="{B314F93E-DC10-45F5-9030-B075025F59AC}" type="sibTrans" cxnId="{E97E7E04-948B-405D-BDC7-1FDD82952AA0}">
      <dgm:prSet/>
      <dgm:spPr/>
      <dgm:t>
        <a:bodyPr/>
        <a:lstStyle/>
        <a:p>
          <a:endParaRPr lang="en-US"/>
        </a:p>
      </dgm:t>
    </dgm:pt>
    <dgm:pt modelId="{C3413ED8-03EB-4FD3-BFB4-E78525572CE8}">
      <dgm:prSet custScaleX="195233" custScaleY="155205" custRadScaleRad="62756" custRadScaleInc="190515"/>
      <dgm:spPr/>
      <dgm:t>
        <a:bodyPr/>
        <a:lstStyle/>
        <a:p>
          <a:endParaRPr lang="en-US"/>
        </a:p>
      </dgm:t>
    </dgm:pt>
    <dgm:pt modelId="{7A039681-2FE2-413B-9A63-728381587CF2}" type="parTrans" cxnId="{795AF0C0-D0A1-4A84-9316-63898D62D57D}">
      <dgm:prSet/>
      <dgm:spPr/>
      <dgm:t>
        <a:bodyPr/>
        <a:lstStyle/>
        <a:p>
          <a:endParaRPr lang="en-US"/>
        </a:p>
      </dgm:t>
    </dgm:pt>
    <dgm:pt modelId="{2F0F1756-5E58-4D74-A567-016019AAA9B0}" type="sibTrans" cxnId="{795AF0C0-D0A1-4A84-9316-63898D62D57D}">
      <dgm:prSet/>
      <dgm:spPr/>
      <dgm:t>
        <a:bodyPr/>
        <a:lstStyle/>
        <a:p>
          <a:endParaRPr lang="en-US"/>
        </a:p>
      </dgm:t>
    </dgm:pt>
    <dgm:pt modelId="{A3B55BAD-6F12-4768-8296-3709078F3FC2}">
      <dgm:prSet/>
      <dgm:spPr/>
      <dgm:t>
        <a:bodyPr/>
        <a:lstStyle/>
        <a:p>
          <a:endParaRPr lang="en-US"/>
        </a:p>
      </dgm:t>
    </dgm:pt>
    <dgm:pt modelId="{1E723005-2635-4089-B1FA-82711B6B42DE}" type="parTrans" cxnId="{9F3AF6D8-E3F3-45DE-B64A-52717A29E3C6}">
      <dgm:prSet/>
      <dgm:spPr/>
      <dgm:t>
        <a:bodyPr/>
        <a:lstStyle/>
        <a:p>
          <a:endParaRPr lang="en-US"/>
        </a:p>
      </dgm:t>
    </dgm:pt>
    <dgm:pt modelId="{91F75886-12A0-4259-8630-94AC536580CD}" type="sibTrans" cxnId="{9F3AF6D8-E3F3-45DE-B64A-52717A29E3C6}">
      <dgm:prSet/>
      <dgm:spPr/>
      <dgm:t>
        <a:bodyPr/>
        <a:lstStyle/>
        <a:p>
          <a:endParaRPr lang="en-US"/>
        </a:p>
      </dgm:t>
    </dgm:pt>
    <dgm:pt modelId="{91ECBAB0-D8E6-4687-9E07-B7D56586EA44}">
      <dgm:prSet/>
      <dgm:spPr/>
      <dgm:t>
        <a:bodyPr/>
        <a:lstStyle/>
        <a:p>
          <a:endParaRPr lang="en-US"/>
        </a:p>
      </dgm:t>
    </dgm:pt>
    <dgm:pt modelId="{D347A406-1BE4-4A50-9269-0A0B515AA39D}" type="parTrans" cxnId="{E7CC7171-AB25-4F29-A823-AC2579B2B30D}">
      <dgm:prSet/>
      <dgm:spPr/>
      <dgm:t>
        <a:bodyPr/>
        <a:lstStyle/>
        <a:p>
          <a:endParaRPr lang="en-US"/>
        </a:p>
      </dgm:t>
    </dgm:pt>
    <dgm:pt modelId="{13D7B036-9468-474D-8E92-C5719A5ECD6D}" type="sibTrans" cxnId="{E7CC7171-AB25-4F29-A823-AC2579B2B30D}">
      <dgm:prSet/>
      <dgm:spPr/>
      <dgm:t>
        <a:bodyPr/>
        <a:lstStyle/>
        <a:p>
          <a:endParaRPr lang="en-US"/>
        </a:p>
      </dgm:t>
    </dgm:pt>
    <dgm:pt modelId="{EECC77A1-90DC-4F76-B68C-EF7B584C75E5}">
      <dgm:prSet phldrT="[Text]" custScaleX="22260" custScaleY="200000" custLinFactNeighborX="-19708" custLinFactNeighborY="-2147"/>
      <dgm:spPr>
        <a:solidFill>
          <a:srgbClr val="3E6FD2"/>
        </a:solidFill>
      </dgm:spPr>
      <dgm:t>
        <a:bodyPr/>
        <a:lstStyle/>
        <a:p>
          <a:endParaRPr lang="en-GB"/>
        </a:p>
      </dgm:t>
    </dgm:pt>
    <dgm:pt modelId="{481B9CDB-F9CF-4C26-8B4E-E68FF400160C}" type="parTrans" cxnId="{7E4355A4-8343-4EB0-81D1-7756349640C4}">
      <dgm:prSet/>
      <dgm:spPr/>
      <dgm:t>
        <a:bodyPr/>
        <a:lstStyle/>
        <a:p>
          <a:endParaRPr lang="en-US"/>
        </a:p>
      </dgm:t>
    </dgm:pt>
    <dgm:pt modelId="{D522A09D-1165-47C4-B029-717E912AD0D9}" type="sibTrans" cxnId="{7E4355A4-8343-4EB0-81D1-7756349640C4}">
      <dgm:prSet/>
      <dgm:spPr/>
      <dgm:t>
        <a:bodyPr/>
        <a:lstStyle/>
        <a:p>
          <a:endParaRPr lang="en-US"/>
        </a:p>
      </dgm:t>
    </dgm:pt>
    <dgm:pt modelId="{B5CBAE0E-48F2-4457-AB04-5B7E72B1C555}" type="pres">
      <dgm:prSet presAssocID="{ABB444CE-A28A-4B86-8E5D-E60177E0211F}" presName="Name0" presStyleCnt="0">
        <dgm:presLayoutVars>
          <dgm:chMax val="1"/>
          <dgm:chPref val="1"/>
          <dgm:dir/>
          <dgm:animOne val="branch"/>
          <dgm:animLvl val="lvl"/>
        </dgm:presLayoutVars>
      </dgm:prSet>
      <dgm:spPr/>
    </dgm:pt>
    <dgm:pt modelId="{532898F8-5FDD-4E00-AC4F-598763A0D3E3}" type="pres">
      <dgm:prSet presAssocID="{C6E500BE-B3CD-403B-A46B-F7E9EBFBD237}" presName="singleCycle" presStyleCnt="0"/>
      <dgm:spPr/>
    </dgm:pt>
    <dgm:pt modelId="{6CD6980A-D785-44BD-ADB0-75E60063B4C6}" type="pres">
      <dgm:prSet presAssocID="{C6E500BE-B3CD-403B-A46B-F7E9EBFBD237}" presName="singleCenter" presStyleLbl="node1" presStyleIdx="0" presStyleCnt="2" custScaleX="22260" custScaleY="200000" custLinFactNeighborX="-19708" custLinFactNeighborY="-2147">
        <dgm:presLayoutVars>
          <dgm:chMax val="7"/>
          <dgm:chPref val="7"/>
        </dgm:presLayoutVars>
      </dgm:prSet>
      <dgm:spPr/>
    </dgm:pt>
    <dgm:pt modelId="{27218E6F-6C1E-48BE-B788-624D5784771B}" type="pres">
      <dgm:prSet presAssocID="{FFF362E0-3846-4C73-BC50-2710FF798186}" presName="Name56" presStyleLbl="parChTrans1D2" presStyleIdx="0" presStyleCnt="1"/>
      <dgm:spPr/>
    </dgm:pt>
    <dgm:pt modelId="{A508FA10-9F72-447E-A501-2F314B22C730}" type="pres">
      <dgm:prSet presAssocID="{7FD25B55-4BE6-41D8-92F6-614168221193}" presName="text0" presStyleLbl="node1" presStyleIdx="1" presStyleCnt="2" custScaleX="169020" custScaleY="91274" custRadScaleRad="122853" custRadScaleInc="13966">
        <dgm:presLayoutVars>
          <dgm:bulletEnabled val="1"/>
        </dgm:presLayoutVars>
      </dgm:prSet>
      <dgm:spPr/>
    </dgm:pt>
  </dgm:ptLst>
  <dgm:cxnLst>
    <dgm:cxn modelId="{E97E7E04-948B-405D-BDC7-1FDD82952AA0}" srcId="{ABB444CE-A28A-4B86-8E5D-E60177E0211F}" destId="{93192A78-4878-46F6-8F1F-C2378F97AB2C}" srcOrd="1" destOrd="0" parTransId="{673D68DF-D2AF-4613-A24F-19F31B4E415A}" sibTransId="{B314F93E-DC10-45F5-9030-B075025F59AC}"/>
    <dgm:cxn modelId="{37745F2F-A3DA-40E8-9068-7024794960D4}" type="presOf" srcId="{C6E500BE-B3CD-403B-A46B-F7E9EBFBD237}" destId="{6CD6980A-D785-44BD-ADB0-75E60063B4C6}" srcOrd="0" destOrd="0" presId="urn:microsoft.com/office/officeart/2008/layout/RadialCluster"/>
    <dgm:cxn modelId="{EFBA123E-7ED1-4F2A-A58C-7FB5CE4E4941}" srcId="{C6E500BE-B3CD-403B-A46B-F7E9EBFBD237}" destId="{7FD25B55-4BE6-41D8-92F6-614168221193}" srcOrd="0" destOrd="0" parTransId="{FFF362E0-3846-4C73-BC50-2710FF798186}" sibTransId="{635D6EC2-AF42-48AD-AB7D-44EE9B045307}"/>
    <dgm:cxn modelId="{E7CC7171-AB25-4F29-A823-AC2579B2B30D}" srcId="{ABB444CE-A28A-4B86-8E5D-E60177E0211F}" destId="{91ECBAB0-D8E6-4687-9E07-B7D56586EA44}" srcOrd="4" destOrd="0" parTransId="{D347A406-1BE4-4A50-9269-0A0B515AA39D}" sibTransId="{13D7B036-9468-474D-8E92-C5719A5ECD6D}"/>
    <dgm:cxn modelId="{6447AE7F-5EF5-4BBD-96A2-C396959EF93C}" srcId="{ABB444CE-A28A-4B86-8E5D-E60177E0211F}" destId="{C6E500BE-B3CD-403B-A46B-F7E9EBFBD237}" srcOrd="0" destOrd="0" parTransId="{19CDE083-1072-4CB1-9867-65B1F56824DD}" sibTransId="{FD53F15A-66A8-459F-9D4D-607D50E6A0BA}"/>
    <dgm:cxn modelId="{7E4355A4-8343-4EB0-81D1-7756349640C4}" srcId="{ABB444CE-A28A-4B86-8E5D-E60177E0211F}" destId="{EECC77A1-90DC-4F76-B68C-EF7B584C75E5}" srcOrd="5" destOrd="0" parTransId="{481B9CDB-F9CF-4C26-8B4E-E68FF400160C}" sibTransId="{D522A09D-1165-47C4-B029-717E912AD0D9}"/>
    <dgm:cxn modelId="{2CF344B0-6171-4F68-88FB-48BE25044C47}" type="presOf" srcId="{7FD25B55-4BE6-41D8-92F6-614168221193}" destId="{A508FA10-9F72-447E-A501-2F314B22C730}" srcOrd="0" destOrd="0" presId="urn:microsoft.com/office/officeart/2008/layout/RadialCluster"/>
    <dgm:cxn modelId="{795AF0C0-D0A1-4A84-9316-63898D62D57D}" srcId="{ABB444CE-A28A-4B86-8E5D-E60177E0211F}" destId="{C3413ED8-03EB-4FD3-BFB4-E78525572CE8}" srcOrd="2" destOrd="0" parTransId="{7A039681-2FE2-413B-9A63-728381587CF2}" sibTransId="{2F0F1756-5E58-4D74-A567-016019AAA9B0}"/>
    <dgm:cxn modelId="{136889C2-6EF8-419A-9962-EB746365191E}" type="presOf" srcId="{ABB444CE-A28A-4B86-8E5D-E60177E0211F}" destId="{B5CBAE0E-48F2-4457-AB04-5B7E72B1C555}" srcOrd="0" destOrd="0" presId="urn:microsoft.com/office/officeart/2008/layout/RadialCluster"/>
    <dgm:cxn modelId="{9F3AF6D8-E3F3-45DE-B64A-52717A29E3C6}" srcId="{ABB444CE-A28A-4B86-8E5D-E60177E0211F}" destId="{A3B55BAD-6F12-4768-8296-3709078F3FC2}" srcOrd="3" destOrd="0" parTransId="{1E723005-2635-4089-B1FA-82711B6B42DE}" sibTransId="{91F75886-12A0-4259-8630-94AC536580CD}"/>
    <dgm:cxn modelId="{1AA5BAFB-9D9F-4C30-9847-C21F1C969C05}" type="presOf" srcId="{FFF362E0-3846-4C73-BC50-2710FF798186}" destId="{27218E6F-6C1E-48BE-B788-624D5784771B}" srcOrd="0" destOrd="0" presId="urn:microsoft.com/office/officeart/2008/layout/RadialCluster"/>
    <dgm:cxn modelId="{5E96ABBD-E40A-40D0-B096-1E0F85B4ED2D}" type="presParOf" srcId="{B5CBAE0E-48F2-4457-AB04-5B7E72B1C555}" destId="{532898F8-5FDD-4E00-AC4F-598763A0D3E3}" srcOrd="0" destOrd="0" presId="urn:microsoft.com/office/officeart/2008/layout/RadialCluster"/>
    <dgm:cxn modelId="{B27A0F0F-DE81-4C06-998A-8B363852CFA4}" type="presParOf" srcId="{532898F8-5FDD-4E00-AC4F-598763A0D3E3}" destId="{6CD6980A-D785-44BD-ADB0-75E60063B4C6}" srcOrd="0" destOrd="0" presId="urn:microsoft.com/office/officeart/2008/layout/RadialCluster"/>
    <dgm:cxn modelId="{02FFA963-AF1B-489D-99F7-0D54DB1B3627}" type="presParOf" srcId="{532898F8-5FDD-4E00-AC4F-598763A0D3E3}" destId="{27218E6F-6C1E-48BE-B788-624D5784771B}" srcOrd="1" destOrd="0" presId="urn:microsoft.com/office/officeart/2008/layout/RadialCluster"/>
    <dgm:cxn modelId="{DE0BFEAE-12AA-4E1C-BAB0-6BD20DC0ECE2}" type="presParOf" srcId="{532898F8-5FDD-4E00-AC4F-598763A0D3E3}" destId="{A508FA10-9F72-447E-A501-2F314B22C730}" srcOrd="2"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BFE044-3281-4D0D-B9B7-6EF5B1C8E82B}" type="doc">
      <dgm:prSet loTypeId="urn:microsoft.com/office/officeart/2005/8/layout/process2" loCatId="process" qsTypeId="urn:microsoft.com/office/officeart/2005/8/quickstyle/simple1" qsCatId="simple" csTypeId="urn:microsoft.com/office/officeart/2005/8/colors/accent1_2" csCatId="accent1" phldr="1"/>
      <dgm:spPr/>
    </dgm:pt>
    <dgm:pt modelId="{284F2FBB-FF25-4DEA-B656-DDE612082AF1}">
      <dgm:prSet phldrT="[Text]" custT="1"/>
      <dgm:spPr>
        <a:solidFill>
          <a:srgbClr val="FF0000"/>
        </a:solidFill>
      </dgm:spPr>
      <dgm:t>
        <a:bodyPr anchor="t"/>
        <a:lstStyle/>
        <a:p>
          <a:endParaRPr lang="en-US" sz="1200" dirty="0"/>
        </a:p>
        <a:p>
          <a:r>
            <a:rPr lang="en-US" sz="2000" dirty="0"/>
            <a:t>PARTNER COUNTRY NATIONAL DEVELOPMENT PLAN</a:t>
          </a:r>
        </a:p>
      </dgm:t>
    </dgm:pt>
    <dgm:pt modelId="{76E4BDB1-DE9B-4603-BA84-5E0E77063862}" type="parTrans" cxnId="{69548EF3-E59F-440C-A4F5-C72D204E10A1}">
      <dgm:prSet/>
      <dgm:spPr/>
      <dgm:t>
        <a:bodyPr/>
        <a:lstStyle/>
        <a:p>
          <a:endParaRPr lang="en-US" sz="1400"/>
        </a:p>
      </dgm:t>
    </dgm:pt>
    <dgm:pt modelId="{42C3D71F-B77B-403A-9DFF-6049528E2DA2}" type="sibTrans" cxnId="{69548EF3-E59F-440C-A4F5-C72D204E10A1}">
      <dgm:prSet custT="1"/>
      <dgm:spPr>
        <a:solidFill>
          <a:schemeClr val="bg1"/>
        </a:solidFill>
      </dgm:spPr>
      <dgm:t>
        <a:bodyPr/>
        <a:lstStyle/>
        <a:p>
          <a:endParaRPr lang="en-US" sz="1400"/>
        </a:p>
      </dgm:t>
    </dgm:pt>
    <dgm:pt modelId="{7EC7C2C1-A01C-4EED-9442-378FE24CF7EF}">
      <dgm:prSet phldrT="[Text]" custT="1"/>
      <dgm:spPr>
        <a:solidFill>
          <a:srgbClr val="E6485F"/>
        </a:solidFill>
      </dgm:spPr>
      <dgm:t>
        <a:bodyPr/>
        <a:lstStyle/>
        <a:p>
          <a:r>
            <a:rPr lang="en-US" sz="1800" dirty="0">
              <a:latin typeface="Arial Narrow" panose="020B0606020202030204" pitchFamily="34" charset="0"/>
            </a:rPr>
            <a:t>COUNTRY-BASED/</a:t>
          </a:r>
        </a:p>
        <a:p>
          <a:r>
            <a:rPr lang="en-US" sz="1800" dirty="0">
              <a:latin typeface="Arial Narrow" panose="020B0606020202030204" pitchFamily="34" charset="0"/>
            </a:rPr>
            <a:t>NATIONAL RESULTS FRAMEWORK</a:t>
          </a:r>
        </a:p>
      </dgm:t>
    </dgm:pt>
    <dgm:pt modelId="{8D65B948-0317-4FE9-8110-6B8CBE9E4DED}" type="parTrans" cxnId="{4B0523A1-F8C1-40F6-A91C-B6C04FD2AA04}">
      <dgm:prSet/>
      <dgm:spPr/>
      <dgm:t>
        <a:bodyPr/>
        <a:lstStyle/>
        <a:p>
          <a:endParaRPr lang="en-US" sz="1400"/>
        </a:p>
      </dgm:t>
    </dgm:pt>
    <dgm:pt modelId="{50A2CB88-4AB8-41CC-8143-4818966D9CC9}" type="sibTrans" cxnId="{4B0523A1-F8C1-40F6-A91C-B6C04FD2AA04}">
      <dgm:prSet/>
      <dgm:spPr/>
      <dgm:t>
        <a:bodyPr/>
        <a:lstStyle/>
        <a:p>
          <a:endParaRPr lang="en-US" sz="1400"/>
        </a:p>
      </dgm:t>
    </dgm:pt>
    <dgm:pt modelId="{B3822513-A2F2-46A4-8B7F-C54CE5B45C2E}" type="pres">
      <dgm:prSet presAssocID="{30BFE044-3281-4D0D-B9B7-6EF5B1C8E82B}" presName="linearFlow" presStyleCnt="0">
        <dgm:presLayoutVars>
          <dgm:resizeHandles val="exact"/>
        </dgm:presLayoutVars>
      </dgm:prSet>
      <dgm:spPr/>
    </dgm:pt>
    <dgm:pt modelId="{26905D82-7A32-4358-B221-2CCCB81BFD55}" type="pres">
      <dgm:prSet presAssocID="{284F2FBB-FF25-4DEA-B656-DDE612082AF1}" presName="node" presStyleLbl="node1" presStyleIdx="0" presStyleCnt="2" custScaleX="49468" custLinFactNeighborX="-1" custLinFactNeighborY="4890">
        <dgm:presLayoutVars>
          <dgm:bulletEnabled val="1"/>
        </dgm:presLayoutVars>
      </dgm:prSet>
      <dgm:spPr/>
    </dgm:pt>
    <dgm:pt modelId="{66C61B1B-849B-4BFF-AA34-8A18898FC900}" type="pres">
      <dgm:prSet presAssocID="{42C3D71F-B77B-403A-9DFF-6049528E2DA2}" presName="sibTrans" presStyleLbl="sibTrans2D1" presStyleIdx="0" presStyleCnt="1" custFlipHor="1" custScaleX="12251"/>
      <dgm:spPr/>
    </dgm:pt>
    <dgm:pt modelId="{0B37E8D8-EAB5-4E3D-842D-5A77A7F83DF7}" type="pres">
      <dgm:prSet presAssocID="{42C3D71F-B77B-403A-9DFF-6049528E2DA2}" presName="connectorText" presStyleLbl="sibTrans2D1" presStyleIdx="0" presStyleCnt="1"/>
      <dgm:spPr/>
    </dgm:pt>
    <dgm:pt modelId="{D96E4C40-1BFF-4C72-A154-DF4C6F591D72}" type="pres">
      <dgm:prSet presAssocID="{7EC7C2C1-A01C-4EED-9442-378FE24CF7EF}" presName="node" presStyleLbl="node1" presStyleIdx="1" presStyleCnt="2" custScaleX="49782" custScaleY="64909" custLinFactNeighborX="227" custLinFactNeighborY="-8589">
        <dgm:presLayoutVars>
          <dgm:bulletEnabled val="1"/>
        </dgm:presLayoutVars>
      </dgm:prSet>
      <dgm:spPr/>
    </dgm:pt>
  </dgm:ptLst>
  <dgm:cxnLst>
    <dgm:cxn modelId="{E3372C52-CD28-4AC5-A922-DF9DDBAE485D}" type="presOf" srcId="{7EC7C2C1-A01C-4EED-9442-378FE24CF7EF}" destId="{D96E4C40-1BFF-4C72-A154-DF4C6F591D72}" srcOrd="0" destOrd="0" presId="urn:microsoft.com/office/officeart/2005/8/layout/process2"/>
    <dgm:cxn modelId="{2A82B577-6301-4C2C-A4F8-967972C6F98D}" type="presOf" srcId="{284F2FBB-FF25-4DEA-B656-DDE612082AF1}" destId="{26905D82-7A32-4358-B221-2CCCB81BFD55}" srcOrd="0" destOrd="0" presId="urn:microsoft.com/office/officeart/2005/8/layout/process2"/>
    <dgm:cxn modelId="{4B0523A1-F8C1-40F6-A91C-B6C04FD2AA04}" srcId="{30BFE044-3281-4D0D-B9B7-6EF5B1C8E82B}" destId="{7EC7C2C1-A01C-4EED-9442-378FE24CF7EF}" srcOrd="1" destOrd="0" parTransId="{8D65B948-0317-4FE9-8110-6B8CBE9E4DED}" sibTransId="{50A2CB88-4AB8-41CC-8143-4818966D9CC9}"/>
    <dgm:cxn modelId="{E08AA2D6-6FF6-4C1B-9E55-678CF21E45D5}" type="presOf" srcId="{42C3D71F-B77B-403A-9DFF-6049528E2DA2}" destId="{66C61B1B-849B-4BFF-AA34-8A18898FC900}" srcOrd="0" destOrd="0" presId="urn:microsoft.com/office/officeart/2005/8/layout/process2"/>
    <dgm:cxn modelId="{3F9E47E5-AEAE-40A3-9F24-C80A9E3B62F3}" type="presOf" srcId="{42C3D71F-B77B-403A-9DFF-6049528E2DA2}" destId="{0B37E8D8-EAB5-4E3D-842D-5A77A7F83DF7}" srcOrd="1" destOrd="0" presId="urn:microsoft.com/office/officeart/2005/8/layout/process2"/>
    <dgm:cxn modelId="{69548EF3-E59F-440C-A4F5-C72D204E10A1}" srcId="{30BFE044-3281-4D0D-B9B7-6EF5B1C8E82B}" destId="{284F2FBB-FF25-4DEA-B656-DDE612082AF1}" srcOrd="0" destOrd="0" parTransId="{76E4BDB1-DE9B-4603-BA84-5E0E77063862}" sibTransId="{42C3D71F-B77B-403A-9DFF-6049528E2DA2}"/>
    <dgm:cxn modelId="{5E0CBEFC-1637-4052-9A7D-EDBF1542D9FE}" type="presOf" srcId="{30BFE044-3281-4D0D-B9B7-6EF5B1C8E82B}" destId="{B3822513-A2F2-46A4-8B7F-C54CE5B45C2E}" srcOrd="0" destOrd="0" presId="urn:microsoft.com/office/officeart/2005/8/layout/process2"/>
    <dgm:cxn modelId="{2FDB8605-6928-4536-AD3E-EBD403C2601D}" type="presParOf" srcId="{B3822513-A2F2-46A4-8B7F-C54CE5B45C2E}" destId="{26905D82-7A32-4358-B221-2CCCB81BFD55}" srcOrd="0" destOrd="0" presId="urn:microsoft.com/office/officeart/2005/8/layout/process2"/>
    <dgm:cxn modelId="{ED2A6841-17A0-4653-98E9-7625F12660DE}" type="presParOf" srcId="{B3822513-A2F2-46A4-8B7F-C54CE5B45C2E}" destId="{66C61B1B-849B-4BFF-AA34-8A18898FC900}" srcOrd="1" destOrd="0" presId="urn:microsoft.com/office/officeart/2005/8/layout/process2"/>
    <dgm:cxn modelId="{F2AC0A11-A65D-4A20-9945-BC80F61C905A}" type="presParOf" srcId="{66C61B1B-849B-4BFF-AA34-8A18898FC900}" destId="{0B37E8D8-EAB5-4E3D-842D-5A77A7F83DF7}" srcOrd="0" destOrd="0" presId="urn:microsoft.com/office/officeart/2005/8/layout/process2"/>
    <dgm:cxn modelId="{03B0A859-2941-43AF-998F-0024A75D3378}" type="presParOf" srcId="{B3822513-A2F2-46A4-8B7F-C54CE5B45C2E}" destId="{D96E4C40-1BFF-4C72-A154-DF4C6F591D72}" srcOrd="2" destOrd="0" presId="urn:microsoft.com/office/officeart/2005/8/layout/process2"/>
  </dgm:cxnLst>
  <dgm:bg/>
  <dgm:whole>
    <a:ln w="12700">
      <a:solidFill>
        <a:schemeClr val="tx1"/>
      </a:solidFill>
    </a:ln>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6980A-D785-44BD-ADB0-75E60063B4C6}">
      <dsp:nvSpPr>
        <dsp:cNvPr id="0" name=""/>
        <dsp:cNvSpPr/>
      </dsp:nvSpPr>
      <dsp:spPr>
        <a:xfrm>
          <a:off x="0" y="0"/>
          <a:ext cx="717118" cy="6443112"/>
        </a:xfrm>
        <a:prstGeom prst="roundRect">
          <a:avLst/>
        </a:prstGeom>
        <a:solidFill>
          <a:srgbClr val="3E6FD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86360" rIns="86360" bIns="86360" numCol="1" spcCol="1270" anchor="ctr" anchorCtr="0">
          <a:noAutofit/>
        </a:bodyPr>
        <a:lstStyle/>
        <a:p>
          <a:pPr marL="0" lvl="0" indent="0" algn="ctr" defTabSz="1511300">
            <a:lnSpc>
              <a:spcPct val="200000"/>
            </a:lnSpc>
            <a:spcBef>
              <a:spcPct val="0"/>
            </a:spcBef>
            <a:spcAft>
              <a:spcPct val="35000"/>
            </a:spcAft>
            <a:buNone/>
          </a:pPr>
          <a:r>
            <a:rPr lang="en-US" sz="3400" b="1" kern="1200" dirty="0">
              <a:effectLst>
                <a:outerShdw blurRad="38100" dist="38100" dir="2700000" algn="tl">
                  <a:srgbClr val="000000">
                    <a:alpha val="43137"/>
                  </a:srgbClr>
                </a:outerShdw>
              </a:effectLst>
            </a:rPr>
            <a:t>S</a:t>
          </a:r>
        </a:p>
        <a:p>
          <a:pPr marL="0" lvl="0" indent="0" algn="ctr" defTabSz="1511300">
            <a:lnSpc>
              <a:spcPct val="200000"/>
            </a:lnSpc>
            <a:spcBef>
              <a:spcPct val="0"/>
            </a:spcBef>
            <a:spcAft>
              <a:spcPct val="35000"/>
            </a:spcAft>
            <a:buNone/>
          </a:pPr>
          <a:r>
            <a:rPr lang="en-US" sz="3400" b="1" kern="1200" dirty="0">
              <a:effectLst>
                <a:outerShdw blurRad="38100" dist="38100" dir="2700000" algn="tl">
                  <a:srgbClr val="000000">
                    <a:alpha val="43137"/>
                  </a:srgbClr>
                </a:outerShdw>
              </a:effectLst>
            </a:rPr>
            <a:t>D</a:t>
          </a:r>
        </a:p>
        <a:p>
          <a:pPr marL="0" lvl="0" indent="0" algn="ctr" defTabSz="1511300">
            <a:lnSpc>
              <a:spcPct val="200000"/>
            </a:lnSpc>
            <a:spcBef>
              <a:spcPct val="0"/>
            </a:spcBef>
            <a:spcAft>
              <a:spcPct val="35000"/>
            </a:spcAft>
            <a:buNone/>
          </a:pPr>
          <a:r>
            <a:rPr lang="en-US" sz="3400" b="1" kern="1200" dirty="0">
              <a:effectLst>
                <a:outerShdw blurRad="38100" dist="38100" dir="2700000" algn="tl">
                  <a:srgbClr val="000000">
                    <a:alpha val="43137"/>
                  </a:srgbClr>
                </a:outerShdw>
              </a:effectLst>
            </a:rPr>
            <a:t>G</a:t>
          </a:r>
        </a:p>
      </dsp:txBody>
      <dsp:txXfrm>
        <a:off x="35007" y="35007"/>
        <a:ext cx="647104" cy="6373098"/>
      </dsp:txXfrm>
    </dsp:sp>
    <dsp:sp modelId="{27218E6F-6C1E-48BE-B788-624D5784771B}">
      <dsp:nvSpPr>
        <dsp:cNvPr id="0" name=""/>
        <dsp:cNvSpPr/>
      </dsp:nvSpPr>
      <dsp:spPr>
        <a:xfrm rot="1170393">
          <a:off x="615363" y="3940551"/>
          <a:ext cx="3545678" cy="0"/>
        </a:xfrm>
        <a:custGeom>
          <a:avLst/>
          <a:gdLst/>
          <a:ahLst/>
          <a:cxnLst/>
          <a:rect l="0" t="0" r="0" b="0"/>
          <a:pathLst>
            <a:path>
              <a:moveTo>
                <a:pt x="0" y="0"/>
              </a:moveTo>
              <a:lnTo>
                <a:pt x="3545678" y="0"/>
              </a:lnTo>
            </a:path>
          </a:pathLst>
        </a:custGeom>
        <a:noFill/>
        <a:ln w="9525" cap="flat" cmpd="sng" algn="ctr">
          <a:solidFill>
            <a:schemeClr val="accent3">
              <a:shade val="95000"/>
              <a:satMod val="105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A508FA10-9F72-447E-A501-2F314B22C730}">
      <dsp:nvSpPr>
        <dsp:cNvPr id="0" name=""/>
        <dsp:cNvSpPr/>
      </dsp:nvSpPr>
      <dsp:spPr>
        <a:xfrm>
          <a:off x="4059286" y="4193662"/>
          <a:ext cx="3648199" cy="1970096"/>
        </a:xfrm>
        <a:prstGeom prst="roundRect">
          <a:avLst/>
        </a:prstGeom>
        <a:solidFill>
          <a:srgbClr val="C1DDC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1066800">
            <a:lnSpc>
              <a:spcPct val="90000"/>
            </a:lnSpc>
            <a:spcBef>
              <a:spcPct val="0"/>
            </a:spcBef>
            <a:spcAft>
              <a:spcPct val="35000"/>
            </a:spcAft>
            <a:buNone/>
          </a:pPr>
          <a:r>
            <a:rPr lang="en-US" sz="2400" b="1" kern="1200" dirty="0">
              <a:effectLst>
                <a:outerShdw blurRad="38100" dist="38100" dir="2700000" algn="tl">
                  <a:srgbClr val="000000">
                    <a:alpha val="43137"/>
                  </a:srgbClr>
                </a:outerShdw>
              </a:effectLst>
            </a:rPr>
            <a:t>JOINT IMPLEMENTATION</a:t>
          </a:r>
        </a:p>
      </dsp:txBody>
      <dsp:txXfrm>
        <a:off x="4155458" y="4289834"/>
        <a:ext cx="3455855" cy="17777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05D82-7A32-4358-B221-2CCCB81BFD55}">
      <dsp:nvSpPr>
        <dsp:cNvPr id="0" name=""/>
        <dsp:cNvSpPr/>
      </dsp:nvSpPr>
      <dsp:spPr>
        <a:xfrm>
          <a:off x="0" y="74233"/>
          <a:ext cx="2235493" cy="279212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r>
            <a:rPr lang="en-US" sz="2000" kern="1200" dirty="0"/>
            <a:t>PARTNER COUNTRY NATIONAL DEVELOPMENT PLAN</a:t>
          </a:r>
        </a:p>
      </dsp:txBody>
      <dsp:txXfrm>
        <a:off x="65475" y="139708"/>
        <a:ext cx="2104543" cy="2661173"/>
      </dsp:txXfrm>
    </dsp:sp>
    <dsp:sp modelId="{66C61B1B-849B-4BFF-AA34-8A18898FC900}">
      <dsp:nvSpPr>
        <dsp:cNvPr id="0" name=""/>
        <dsp:cNvSpPr/>
      </dsp:nvSpPr>
      <dsp:spPr>
        <a:xfrm rot="16200000" flipH="1">
          <a:off x="1062254" y="2842072"/>
          <a:ext cx="110983" cy="1256455"/>
        </a:xfrm>
        <a:prstGeom prst="righ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740810" y="3414808"/>
        <a:ext cx="753873" cy="77688"/>
      </dsp:txXfrm>
    </dsp:sp>
    <dsp:sp modelId="{D96E4C40-1BFF-4C72-A154-DF4C6F591D72}">
      <dsp:nvSpPr>
        <dsp:cNvPr id="0" name=""/>
        <dsp:cNvSpPr/>
      </dsp:nvSpPr>
      <dsp:spPr>
        <a:xfrm>
          <a:off x="-7094" y="4074243"/>
          <a:ext cx="2249682" cy="1812339"/>
        </a:xfrm>
        <a:prstGeom prst="roundRect">
          <a:avLst>
            <a:gd name="adj" fmla="val 10000"/>
          </a:avLst>
        </a:prstGeom>
        <a:solidFill>
          <a:srgbClr val="E6485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Narrow" panose="020B0606020202030204" pitchFamily="34" charset="0"/>
            </a:rPr>
            <a:t>COUNTRY-BASED/</a:t>
          </a:r>
        </a:p>
        <a:p>
          <a:pPr marL="0" lvl="0" indent="0" algn="ctr" defTabSz="800100">
            <a:lnSpc>
              <a:spcPct val="90000"/>
            </a:lnSpc>
            <a:spcBef>
              <a:spcPct val="0"/>
            </a:spcBef>
            <a:spcAft>
              <a:spcPct val="35000"/>
            </a:spcAft>
            <a:buNone/>
          </a:pPr>
          <a:r>
            <a:rPr lang="en-US" sz="1800" kern="1200" dirty="0">
              <a:latin typeface="Arial Narrow" panose="020B0606020202030204" pitchFamily="34" charset="0"/>
            </a:rPr>
            <a:t>NATIONAL RESULTS FRAMEWORK</a:t>
          </a:r>
        </a:p>
      </dsp:txBody>
      <dsp:txXfrm>
        <a:off x="45988" y="4127325"/>
        <a:ext cx="2143518" cy="1706175"/>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392F739-4542-492B-85E6-8BCFB1070115}"/>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1" name="Rectangle 3">
            <a:extLst>
              <a:ext uri="{FF2B5EF4-FFF2-40B4-BE49-F238E27FC236}">
                <a16:creationId xmlns:a16="http://schemas.microsoft.com/office/drawing/2014/main" id="{109C6C7C-FC43-448E-B08F-3BF3F4AB7A1C}"/>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37892" name="Rectangle 4">
            <a:extLst>
              <a:ext uri="{FF2B5EF4-FFF2-40B4-BE49-F238E27FC236}">
                <a16:creationId xmlns:a16="http://schemas.microsoft.com/office/drawing/2014/main" id="{05212ABC-2445-47CE-8392-C539724E890D}"/>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3" name="Rectangle 5">
            <a:extLst>
              <a:ext uri="{FF2B5EF4-FFF2-40B4-BE49-F238E27FC236}">
                <a16:creationId xmlns:a16="http://schemas.microsoft.com/office/drawing/2014/main" id="{8B48FFE6-F610-4FC9-86EF-9DE69851AD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597D2C6-5FF1-4A15-BA7D-6781955FCEA9}"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A730B9C-1A23-47FC-8E93-ADD015819AA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67" name="Rectangle 3">
            <a:extLst>
              <a:ext uri="{FF2B5EF4-FFF2-40B4-BE49-F238E27FC236}">
                <a16:creationId xmlns:a16="http://schemas.microsoft.com/office/drawing/2014/main" id="{EE31ACBD-7F01-4B6D-8F35-000606928A57}"/>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20484" name="Rectangle 4">
            <a:extLst>
              <a:ext uri="{FF2B5EF4-FFF2-40B4-BE49-F238E27FC236}">
                <a16:creationId xmlns:a16="http://schemas.microsoft.com/office/drawing/2014/main" id="{C931FC89-72B2-4BF0-A82A-6DA70FB98FE5}"/>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CC87510B-5293-4C3C-926D-F126D5616140}"/>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a:extLst>
              <a:ext uri="{FF2B5EF4-FFF2-40B4-BE49-F238E27FC236}">
                <a16:creationId xmlns:a16="http://schemas.microsoft.com/office/drawing/2014/main" id="{A2AEB13C-0B54-4264-BED9-1DAABE146CA6}"/>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71" name="Rectangle 7">
            <a:extLst>
              <a:ext uri="{FF2B5EF4-FFF2-40B4-BE49-F238E27FC236}">
                <a16:creationId xmlns:a16="http://schemas.microsoft.com/office/drawing/2014/main" id="{435A5BE4-415F-4A12-AB20-4C267F0606E0}"/>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C68EB76D-5C1F-4BF0-AF7F-019D04A7A84C}"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41363"/>
            <a:ext cx="4964112" cy="3722687"/>
          </a:xfrm>
        </p:spPr>
      </p:sp>
      <p:sp>
        <p:nvSpPr>
          <p:cNvPr id="3" name="Notes Placeholder 2"/>
          <p:cNvSpPr>
            <a:spLocks noGrp="1"/>
          </p:cNvSpPr>
          <p:nvPr>
            <p:ph type="body" idx="1"/>
          </p:nvPr>
        </p:nvSpPr>
        <p:spPr/>
        <p:txBody>
          <a:bodyPr/>
          <a:lstStyle/>
          <a:p>
            <a:r>
              <a:rPr lang="en-GB" b="1" dirty="0">
                <a:solidFill>
                  <a:srgbClr val="FF0000"/>
                </a:solidFill>
              </a:rPr>
              <a:t>Facilitator: </a:t>
            </a:r>
            <a:r>
              <a:rPr lang="en-GB" b="0" dirty="0">
                <a:solidFill>
                  <a:srgbClr val="FF0000"/>
                </a:solidFill>
              </a:rPr>
              <a:t> Joint Programming should ultimately be about helping partner countries advance towards the SDGs. This session therefore highlights the interlinkages between Joint Programming and the Agenda 2030. </a:t>
            </a:r>
            <a:endParaRPr lang="en-GB" b="1" dirty="0">
              <a:solidFill>
                <a:srgbClr val="FF0000"/>
              </a:solidFill>
            </a:endParaRPr>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a:t>
            </a:fld>
            <a:endParaRPr lang="en-GB" altLang="en-US" dirty="0"/>
          </a:p>
        </p:txBody>
      </p:sp>
    </p:spTree>
    <p:extLst>
      <p:ext uri="{BB962C8B-B14F-4D97-AF65-F5344CB8AC3E}">
        <p14:creationId xmlns:p14="http://schemas.microsoft.com/office/powerpoint/2010/main" val="516322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Trainer:</a:t>
            </a:r>
            <a:r>
              <a:rPr lang="en-GB" b="1" dirty="0"/>
              <a:t> </a:t>
            </a:r>
            <a:r>
              <a:rPr lang="en-GB" b="0" dirty="0"/>
              <a:t>As a reminder: </a:t>
            </a:r>
            <a:r>
              <a:rPr lang="en-GB" i="0" dirty="0"/>
              <a:t>The 2030 Agenda is a global compact to shape consensus and involves a </a:t>
            </a:r>
            <a:r>
              <a:rPr lang="en-GB" b="1" i="0" dirty="0"/>
              <a:t>shared</a:t>
            </a:r>
            <a:r>
              <a:rPr lang="en-GB" i="0" dirty="0"/>
              <a:t> responsibility for meeting global challenges. It is based on 5 P’s: people, planet, prosperity, peace, and partnership. Its implementation is not just about money: The Agenda 2030 promotes strategic, multi-actor  partnerships with a leverage effect for human development, in all countries.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r>
              <a:rPr lang="en-GB" altLang="en-US" b="1" dirty="0"/>
              <a:t>Joint Programming – with its focus on coordination within the European group and beyond, through new kinds of partnerships - is therefore at the heart of the European response to the 2030 Agenda.</a:t>
            </a:r>
          </a:p>
          <a:p>
            <a:endParaRPr lang="en-GB" alt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i="0" dirty="0">
                <a:cs typeface="Calibri"/>
              </a:rPr>
              <a:t>To review country progress against the SDG indicators, so-called </a:t>
            </a:r>
            <a:r>
              <a:rPr lang="en-GB" sz="1200" b="1" i="0" dirty="0">
                <a:cs typeface="Calibri"/>
              </a:rPr>
              <a:t>Voluntary National Reviews </a:t>
            </a:r>
            <a:r>
              <a:rPr lang="en-GB" sz="1200" i="0" dirty="0">
                <a:cs typeface="Calibri"/>
              </a:rPr>
              <a:t>are carried out on an annual basis – they are voluntary, country-led and participatory, and guided by the Voluntary Common Reporting Guidelines and UNDESA handbook.</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b="1" i="0" dirty="0">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panose="020B0604020202020204" pitchFamily="34" charset="0"/>
                <a:ea typeface="+mn-ea"/>
                <a:cs typeface="+mn-cs"/>
              </a:rPr>
              <a:t>At country level, a </a:t>
            </a:r>
            <a:r>
              <a:rPr lang="en-GB" sz="1200" b="1" kern="1200" dirty="0">
                <a:solidFill>
                  <a:schemeClr val="tx1"/>
                </a:solidFill>
                <a:effectLst/>
                <a:latin typeface="Arial" panose="020B0604020202020204" pitchFamily="34" charset="0"/>
                <a:ea typeface="+mn-ea"/>
                <a:cs typeface="+mn-cs"/>
              </a:rPr>
              <a:t>key entry point is the UN Resident Coordinator</a:t>
            </a:r>
            <a:r>
              <a:rPr lang="en-GB" sz="1200" kern="1200" dirty="0">
                <a:solidFill>
                  <a:schemeClr val="tx1"/>
                </a:solidFill>
                <a:effectLst/>
                <a:latin typeface="Arial" panose="020B0604020202020204" pitchFamily="34" charset="0"/>
                <a:ea typeface="+mn-ea"/>
                <a:cs typeface="+mn-cs"/>
              </a:rPr>
              <a:t>, who has the responsibility for the overall implementation of agenda. As seen in </a:t>
            </a:r>
            <a:r>
              <a:rPr lang="en-GB" sz="1200" b="1" kern="1200" dirty="0">
                <a:solidFill>
                  <a:schemeClr val="tx1"/>
                </a:solidFill>
                <a:effectLst/>
                <a:latin typeface="Arial" panose="020B0604020202020204" pitchFamily="34" charset="0"/>
                <a:ea typeface="+mn-ea"/>
                <a:cs typeface="+mn-cs"/>
              </a:rPr>
              <a:t>Honduras</a:t>
            </a:r>
            <a:r>
              <a:rPr lang="en-GB" sz="1200" kern="1200" dirty="0">
                <a:solidFill>
                  <a:schemeClr val="tx1"/>
                </a:solidFill>
                <a:effectLst/>
                <a:latin typeface="Arial" panose="020B0604020202020204" pitchFamily="34" charset="0"/>
                <a:ea typeface="+mn-ea"/>
                <a:cs typeface="+mn-cs"/>
              </a:rPr>
              <a:t>, for example, the resident coordinator also tends to represent the Development Partners within the governments newly established, multi-actor SDG Committees. </a:t>
            </a:r>
          </a:p>
          <a:p>
            <a:endParaRPr lang="en-GB" sz="1200" i="0" kern="1200" dirty="0">
              <a:solidFill>
                <a:schemeClr val="tx1"/>
              </a:solidFill>
              <a:effectLst/>
              <a:latin typeface="Arial" panose="020B060402020202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kern="1200" dirty="0">
                <a:solidFill>
                  <a:schemeClr val="tx1"/>
                </a:solidFill>
                <a:effectLst/>
                <a:latin typeface="Arial" panose="020B0604020202020204" pitchFamily="34" charset="0"/>
                <a:ea typeface="+mn-ea"/>
                <a:cs typeface="+mn-cs"/>
              </a:rPr>
              <a:t>It is therefore worth investing in a closer EU-UN partnership at country level, and Joint Programming can be a tool to that end: </a:t>
            </a:r>
            <a:r>
              <a:rPr lang="en-GB" sz="1200" kern="1200" dirty="0">
                <a:solidFill>
                  <a:schemeClr val="tx1"/>
                </a:solidFill>
                <a:effectLst/>
                <a:latin typeface="Arial" panose="020B0604020202020204" pitchFamily="34" charset="0"/>
                <a:ea typeface="+mn-ea"/>
                <a:cs typeface="+mn-cs"/>
              </a:rPr>
              <a:t>As seen in </a:t>
            </a:r>
            <a:r>
              <a:rPr lang="en-GB" sz="1200" b="1" kern="1200" dirty="0">
                <a:solidFill>
                  <a:schemeClr val="tx1"/>
                </a:solidFill>
                <a:effectLst/>
                <a:latin typeface="Arial" panose="020B0604020202020204" pitchFamily="34" charset="0"/>
                <a:ea typeface="+mn-ea"/>
                <a:cs typeface="+mn-cs"/>
              </a:rPr>
              <a:t>Honduras, </a:t>
            </a:r>
            <a:r>
              <a:rPr lang="en-GB" sz="1200" kern="1200" dirty="0">
                <a:solidFill>
                  <a:schemeClr val="tx1"/>
                </a:solidFill>
                <a:effectLst/>
                <a:latin typeface="Arial" panose="020B0604020202020204" pitchFamily="34" charset="0"/>
                <a:ea typeface="+mn-ea"/>
                <a:cs typeface="+mn-cs"/>
              </a:rPr>
              <a:t>a meeting organized between EU Joint Programming members and key UN players, in the context of a JP mission, uncovered the need for a joint EU-UN advocacy with regard to certain SDGs seen as essential by donors (e.g. SDG 13 on climate and SDG 10 on inequalities), but which had been deprioritized by the government.</a:t>
            </a:r>
            <a:endParaRPr lang="en-GB" i="0" dirty="0"/>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2</a:t>
            </a:fld>
            <a:endParaRPr lang="en-GB" altLang="en-US">
              <a:solidFill>
                <a:schemeClr val="tx1"/>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Trainer: </a:t>
            </a:r>
            <a:r>
              <a:rPr lang="en-GB" altLang="en-US" dirty="0"/>
              <a:t>It is worth highlighting that the reason why </a:t>
            </a:r>
            <a:r>
              <a:rPr lang="en-GB" altLang="en-US" b="1" dirty="0"/>
              <a:t>Honduras</a:t>
            </a:r>
            <a:r>
              <a:rPr lang="en-GB" altLang="en-US" dirty="0"/>
              <a:t> had deprioritized certain SDGs was because they were not considered measurable at country level. This situation is similar within many other developing country contexts: While many partner countries have adopted the 17 Goals, not all of the targets are considered relevant and some of the </a:t>
            </a:r>
            <a:r>
              <a:rPr lang="en-GB" altLang="en-US" b="1" dirty="0"/>
              <a:t>indicators are not considered measurable at country level</a:t>
            </a:r>
            <a:r>
              <a:rPr lang="en-GB" altLang="en-US" dirty="0"/>
              <a:t>. EU/MS must therefore take this into account when identifying Joint Programming indicators.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The example on this slide is from </a:t>
            </a:r>
            <a:r>
              <a:rPr lang="en-GB" altLang="en-US" b="1" dirty="0"/>
              <a:t>Cambodia</a:t>
            </a:r>
            <a:r>
              <a:rPr lang="en-GB" altLang="en-US" dirty="0"/>
              <a:t>., where you can see a relatively complete coverage of the social sector Goals (1-7) that were similar to the MDGs but less coverage of the newer Goals and governance issues. [</a:t>
            </a:r>
            <a:r>
              <a:rPr lang="en-US" sz="1200" i="1" kern="1200" dirty="0">
                <a:solidFill>
                  <a:schemeClr val="tx1"/>
                </a:solidFill>
                <a:effectLst/>
                <a:latin typeface="Arial" pitchFamily="39" charset="0"/>
                <a:ea typeface="ＭＳ Ｐゴシック" charset="-128"/>
                <a:cs typeface="ＭＳ Ｐゴシック" pitchFamily="32" charset="-128"/>
              </a:rPr>
              <a:t>Source of the Cambodia data: Summary of the preliminary results of the assessment of the statistical capacity of the Cambodian statistical system to compile the SDG global indicators (UNSD, May 2017)]</a:t>
            </a:r>
            <a:endParaRPr lang="en-GB" altLang="en-US" i="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Data collection and analysis capacity-building support </a:t>
            </a:r>
            <a:r>
              <a:rPr lang="en-GB" altLang="en-US" dirty="0"/>
              <a:t>needs should be assessed– e.g. in </a:t>
            </a:r>
            <a:r>
              <a:rPr lang="en-GB" altLang="en-US" b="1" dirty="0"/>
              <a:t>Honduras:</a:t>
            </a:r>
            <a:r>
              <a:rPr lang="en-GB" altLang="en-US" dirty="0"/>
              <a:t> In the framework of its own, national Agenda 2030, the government called on donors for targeted support for data capacity-building in the WASH area.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857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xfrm>
            <a:off x="679450" y="4714875"/>
            <a:ext cx="5438775" cy="4856956"/>
          </a:xfrm>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100" b="1" i="0" dirty="0">
                <a:latin typeface="Arial" panose="020B0604020202020204" pitchFamily="34" charset="0"/>
                <a:cs typeface="Arial" panose="020B0604020202020204" pitchFamily="34" charset="0"/>
              </a:rPr>
              <a:t>Trainer: </a:t>
            </a:r>
            <a:r>
              <a:rPr lang="en-GB" sz="1100" i="0" dirty="0">
                <a:latin typeface="Arial" panose="020B0604020202020204" pitchFamily="34" charset="0"/>
                <a:cs typeface="Arial" panose="020B0604020202020204" pitchFamily="34" charset="0"/>
              </a:rPr>
              <a:t>The UN-supported process of nationalizing and localizing the SDGs at country level, currently still ongoing within many partner countries, provides a number of interesting </a:t>
            </a:r>
            <a:r>
              <a:rPr lang="en-GB" sz="1100" b="1" i="0" dirty="0">
                <a:latin typeface="Arial" panose="020B0604020202020204" pitchFamily="34" charset="0"/>
                <a:cs typeface="Arial" panose="020B0604020202020204" pitchFamily="34" charset="0"/>
              </a:rPr>
              <a:t>tools to assess whether SDGs are relevant and measurable at country level</a:t>
            </a:r>
            <a:r>
              <a:rPr lang="en-GB" sz="1100" i="0" dirty="0">
                <a:latin typeface="Arial" panose="020B0604020202020204" pitchFamily="34" charset="0"/>
                <a:cs typeface="Arial" panose="020B0604020202020204" pitchFamily="34" charset="0"/>
              </a:rPr>
              <a:t>, all of which can be accessed online: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100" i="0" dirty="0">
              <a:latin typeface="Arial" panose="020B0604020202020204" pitchFamily="34" charset="0"/>
              <a:cs typeface="Arial" panose="020B0604020202020204" pitchFamily="34" charset="0"/>
            </a:endParaRPr>
          </a:p>
          <a:p>
            <a:pPr marL="457200" lvl="1" indent="0" defTabSz="444500">
              <a:spcBef>
                <a:spcPts val="0"/>
              </a:spcBef>
              <a:spcAft>
                <a:spcPts val="600"/>
              </a:spcAft>
              <a:buClr>
                <a:srgbClr val="0F5494"/>
              </a:buClr>
              <a:buNone/>
            </a:pPr>
            <a:r>
              <a:rPr lang="en-GB" sz="1100" b="0" dirty="0">
                <a:latin typeface="Arial" panose="020B0604020202020204" pitchFamily="34" charset="0"/>
                <a:cs typeface="Arial" panose="020B0604020202020204" pitchFamily="34" charset="0"/>
              </a:rPr>
              <a:t>-Mainstreaming, Acceleration &amp; Policy Support (MAPS): Overall UN support framework for SDG nationalization and localization processes. </a:t>
            </a:r>
          </a:p>
          <a:p>
            <a:pPr marL="457200" lvl="1" indent="0" defTabSz="444500">
              <a:spcBef>
                <a:spcPts val="0"/>
              </a:spcBef>
              <a:spcAft>
                <a:spcPts val="600"/>
              </a:spcAft>
              <a:buClr>
                <a:srgbClr val="0F5494"/>
              </a:buClr>
              <a:buNone/>
            </a:pPr>
            <a:r>
              <a:rPr lang="en-GB" sz="1100" b="0" i="0" dirty="0">
                <a:latin typeface="Arial" panose="020B0604020202020204" pitchFamily="34" charset="0"/>
                <a:cs typeface="Arial" panose="020B0604020202020204" pitchFamily="34" charset="0"/>
              </a:rPr>
              <a:t>-Rapid Integrated Assessment: allows for assessing whether SDG indicators are relevant and measurable at country level. </a:t>
            </a:r>
          </a:p>
          <a:p>
            <a:pPr marL="457200" lvl="1" indent="0" defTabSz="444500">
              <a:spcBef>
                <a:spcPts val="0"/>
              </a:spcBef>
              <a:spcAft>
                <a:spcPts val="600"/>
              </a:spcAft>
              <a:buClr>
                <a:srgbClr val="0F5494"/>
              </a:buClr>
              <a:buNone/>
            </a:pPr>
            <a:r>
              <a:rPr lang="en-GB" sz="1100" b="0" i="0" dirty="0">
                <a:latin typeface="Arial" panose="020B0604020202020204" pitchFamily="34" charset="0"/>
                <a:cs typeface="Arial" panose="020B0604020202020204" pitchFamily="34" charset="0"/>
              </a:rPr>
              <a:t>-Accelerator and Bottleneck Assessment: identifies policies and programmes at country level with the potential of being catalytic for advancing the SDGs. </a:t>
            </a:r>
          </a:p>
          <a:p>
            <a:pPr marL="457200" lvl="1" indent="0" defTabSz="444500">
              <a:spcBef>
                <a:spcPts val="0"/>
              </a:spcBef>
              <a:spcAft>
                <a:spcPts val="600"/>
              </a:spcAft>
              <a:buClr>
                <a:srgbClr val="0F5494"/>
              </a:buClr>
              <a:buNone/>
            </a:pPr>
            <a:r>
              <a:rPr lang="en-GB" sz="1100" b="0" i="0" dirty="0">
                <a:latin typeface="Arial" panose="020B0604020202020204" pitchFamily="34" charset="0"/>
                <a:cs typeface="Arial" panose="020B0604020202020204" pitchFamily="34" charset="0"/>
              </a:rPr>
              <a:t>-UN Voluntary National Reviews: assess SDG localisation, policy alignment and monitoring.</a:t>
            </a:r>
          </a:p>
          <a:p>
            <a:pPr marL="457200" marR="0" lvl="1" indent="0" algn="l" defTabSz="444500" rtl="0" eaLnBrk="0" fontAlgn="base" latinLnBrk="0" hangingPunct="0">
              <a:lnSpc>
                <a:spcPct val="100000"/>
              </a:lnSpc>
              <a:spcBef>
                <a:spcPts val="0"/>
              </a:spcBef>
              <a:spcAft>
                <a:spcPts val="600"/>
              </a:spcAft>
              <a:buClr>
                <a:srgbClr val="0F5494"/>
              </a:buClr>
              <a:buSzTx/>
              <a:buFontTx/>
              <a:buNone/>
              <a:tabLst/>
              <a:defRPr/>
            </a:pPr>
            <a:r>
              <a:rPr lang="en-GB" sz="1100" b="0" i="0" kern="1200" dirty="0">
                <a:solidFill>
                  <a:schemeClr val="tx1"/>
                </a:solidFill>
                <a:effectLst/>
                <a:latin typeface="Arial" panose="020B0604020202020204" pitchFamily="34" charset="0"/>
                <a:ea typeface="+mn-ea"/>
                <a:cs typeface="Arial" panose="020B0604020202020204" pitchFamily="34" charset="0"/>
              </a:rPr>
              <a:t>- </a:t>
            </a:r>
            <a:r>
              <a:rPr lang="en-GB" sz="1100" i="0" dirty="0"/>
              <a:t>SDG performance index: Provides dashboard-type overview on SDG progress by country. Caveat: WB and other data, but not official country data. </a:t>
            </a:r>
          </a:p>
          <a:p>
            <a:endParaRPr lang="en-GB" sz="1100" kern="1200" dirty="0">
              <a:solidFill>
                <a:schemeClr val="tx1"/>
              </a:solidFill>
              <a:effectLst/>
              <a:latin typeface="Arial" panose="020B0604020202020204" pitchFamily="34" charset="0"/>
              <a:ea typeface="+mn-ea"/>
              <a:cs typeface="Arial" panose="020B0604020202020204" pitchFamily="34" charset="0"/>
            </a:endParaRPr>
          </a:p>
          <a:p>
            <a:r>
              <a:rPr lang="en-GB" sz="1100" kern="1200" dirty="0">
                <a:solidFill>
                  <a:schemeClr val="tx1"/>
                </a:solidFill>
                <a:effectLst/>
                <a:latin typeface="Arial" panose="020B0604020202020204" pitchFamily="34" charset="0"/>
                <a:ea typeface="+mn-ea"/>
                <a:cs typeface="Arial" panose="020B0604020202020204" pitchFamily="34" charset="0"/>
              </a:rPr>
              <a:t>The </a:t>
            </a:r>
            <a:r>
              <a:rPr lang="en-GB" sz="1100" b="1" kern="1200" dirty="0">
                <a:solidFill>
                  <a:schemeClr val="tx1"/>
                </a:solidFill>
                <a:effectLst/>
                <a:latin typeface="Arial" panose="020B0604020202020204" pitchFamily="34" charset="0"/>
                <a:ea typeface="+mn-ea"/>
                <a:cs typeface="Arial" panose="020B0604020202020204" pitchFamily="34" charset="0"/>
              </a:rPr>
              <a:t>EU</a:t>
            </a:r>
            <a:r>
              <a:rPr lang="en-GB" sz="1100" kern="1200" dirty="0">
                <a:solidFill>
                  <a:schemeClr val="tx1"/>
                </a:solidFill>
                <a:effectLst/>
                <a:latin typeface="Arial" panose="020B0604020202020204" pitchFamily="34" charset="0"/>
                <a:ea typeface="+mn-ea"/>
                <a:cs typeface="Arial" panose="020B0604020202020204" pitchFamily="34" charset="0"/>
              </a:rPr>
              <a:t> also has its own SDG workstream under DEVCO A1; they will be producing information and knowledge tools, for example </a:t>
            </a:r>
            <a:r>
              <a:rPr lang="en-GB" sz="1100" b="1" kern="1200" dirty="0">
                <a:solidFill>
                  <a:schemeClr val="tx1"/>
                </a:solidFill>
                <a:effectLst/>
                <a:latin typeface="Arial" panose="020B0604020202020204" pitchFamily="34" charset="0"/>
                <a:ea typeface="+mn-ea"/>
                <a:cs typeface="Arial" panose="020B0604020202020204" pitchFamily="34" charset="0"/>
              </a:rPr>
              <a:t>SDG country profiles and fiches</a:t>
            </a:r>
            <a:r>
              <a:rPr lang="en-GB" sz="1100" kern="1200" dirty="0">
                <a:solidFill>
                  <a:schemeClr val="tx1"/>
                </a:solidFill>
                <a:effectLst/>
                <a:latin typeface="Arial" panose="020B0604020202020204" pitchFamily="34" charset="0"/>
                <a:ea typeface="+mn-ea"/>
                <a:cs typeface="Arial" panose="020B0604020202020204" pitchFamily="34" charset="0"/>
              </a:rPr>
              <a:t>.</a:t>
            </a:r>
          </a:p>
          <a:p>
            <a:r>
              <a:rPr lang="en-GB" sz="1100" kern="1200" dirty="0">
                <a:solidFill>
                  <a:schemeClr val="tx1"/>
                </a:solidFill>
                <a:effectLst/>
                <a:latin typeface="Arial" panose="020B0604020202020204" pitchFamily="34" charset="0"/>
                <a:ea typeface="+mn-ea"/>
                <a:cs typeface="Arial" panose="020B0604020202020204" pitchFamily="34" charset="0"/>
              </a:rPr>
              <a:t>A </a:t>
            </a:r>
            <a:r>
              <a:rPr lang="en-GB" sz="1100" b="1" kern="1200" dirty="0">
                <a:solidFill>
                  <a:schemeClr val="tx1"/>
                </a:solidFill>
                <a:effectLst/>
                <a:latin typeface="Arial" panose="020B0604020202020204" pitchFamily="34" charset="0"/>
                <a:ea typeface="+mn-ea"/>
                <a:cs typeface="Arial" panose="020B0604020202020204" pitchFamily="34" charset="0"/>
              </a:rPr>
              <a:t>2018 study on SDGs and JP</a:t>
            </a:r>
            <a:r>
              <a:rPr lang="en-GB" sz="1100" kern="1200" dirty="0">
                <a:solidFill>
                  <a:schemeClr val="tx1"/>
                </a:solidFill>
                <a:effectLst/>
                <a:latin typeface="Arial" panose="020B0604020202020204" pitchFamily="34" charset="0"/>
                <a:ea typeface="+mn-ea"/>
                <a:cs typeface="Arial" panose="020B0604020202020204" pitchFamily="34" charset="0"/>
              </a:rPr>
              <a:t>, commissioned by DEVCO, already</a:t>
            </a:r>
            <a:r>
              <a:rPr lang="en-GB" sz="1100" b="0" kern="1200" dirty="0">
                <a:solidFill>
                  <a:schemeClr val="tx1"/>
                </a:solidFill>
                <a:effectLst/>
                <a:latin typeface="Arial" panose="020B0604020202020204" pitchFamily="34" charset="0"/>
                <a:ea typeface="+mn-ea"/>
                <a:cs typeface="Arial" panose="020B0604020202020204" pitchFamily="34" charset="0"/>
              </a:rPr>
              <a:t> provides you with a first mapping about how SDGs have been integrated into JP processes within 10 case study countries and with recommendations about how to better use JP for promoting the SDGs in the future. </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38206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latin typeface="Times New Roman" pitchFamily="18" charset="0"/>
              </a:rPr>
              <a:t>Trainer: </a:t>
            </a:r>
            <a:r>
              <a:rPr lang="en-US" altLang="en-US" dirty="0">
                <a:latin typeface="Times New Roman" pitchFamily="18" charset="0"/>
              </a:rPr>
              <a:t>The EU is already leading by example when it comes to integrating SDGs into their policies: The European Consensus, for example, is </a:t>
            </a:r>
            <a:r>
              <a:rPr lang="fr-BE" dirty="0" err="1"/>
              <a:t>structured</a:t>
            </a:r>
            <a:r>
              <a:rPr lang="fr-BE" dirty="0"/>
              <a:t> </a:t>
            </a:r>
            <a:r>
              <a:rPr lang="fr-BE" dirty="0" err="1"/>
              <a:t>around</a:t>
            </a:r>
            <a:r>
              <a:rPr lang="fr-BE" dirty="0"/>
              <a:t> the </a:t>
            </a:r>
            <a:r>
              <a:rPr lang="fr-BE" baseline="0" dirty="0"/>
              <a:t>5 Ps, </a:t>
            </a:r>
            <a:r>
              <a:rPr lang="fr-BE" baseline="0" dirty="0" err="1"/>
              <a:t>each</a:t>
            </a:r>
            <a:r>
              <a:rPr lang="fr-BE" baseline="0" dirty="0"/>
              <a:t> of </a:t>
            </a:r>
            <a:r>
              <a:rPr lang="fr-BE" baseline="0" dirty="0" err="1"/>
              <a:t>which</a:t>
            </a:r>
            <a:r>
              <a:rPr lang="fr-BE" baseline="0" dirty="0"/>
              <a:t> entails more </a:t>
            </a:r>
            <a:r>
              <a:rPr lang="fr-BE" baseline="0" dirty="0" err="1"/>
              <a:t>specific</a:t>
            </a:r>
            <a:r>
              <a:rPr lang="fr-BE" baseline="0" dirty="0"/>
              <a:t> EU objectives.</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E199C9B-4201-4E57-BCDD-7DCC6AF27E05}"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838327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Trainer: </a:t>
            </a:r>
            <a:r>
              <a:rPr lang="en-GB" dirty="0"/>
              <a:t>This is a visual way of presenting our</a:t>
            </a:r>
            <a:r>
              <a:rPr lang="en-GB" baseline="0" dirty="0"/>
              <a:t> combined EU and Member States commitments in the Consensus.</a:t>
            </a:r>
          </a:p>
          <a:p>
            <a:endParaRPr lang="en-GB" baseline="0" dirty="0"/>
          </a:p>
          <a:p>
            <a:r>
              <a:rPr lang="en-GB" baseline="0" dirty="0"/>
              <a:t>One aspect to highlight is the strengthened emphasis put on </a:t>
            </a:r>
            <a:r>
              <a:rPr lang="en-GB" b="1" baseline="0" dirty="0"/>
              <a:t>joint results frameworks</a:t>
            </a:r>
            <a:r>
              <a:rPr lang="en-GB" baseline="0" dirty="0"/>
              <a:t> and (both </a:t>
            </a:r>
            <a:r>
              <a:rPr lang="en-GB" b="1" baseline="0" dirty="0"/>
              <a:t>financial and non-financial) joint implementation. </a:t>
            </a:r>
          </a:p>
          <a:p>
            <a:endParaRPr lang="en-GB" baseline="0" dirty="0"/>
          </a:p>
          <a:p>
            <a:r>
              <a:rPr lang="en-GB" baseline="0" dirty="0"/>
              <a:t>JP means that we </a:t>
            </a:r>
            <a:r>
              <a:rPr lang="en-GB" b="1" baseline="0" dirty="0"/>
              <a:t>look ‘together</a:t>
            </a:r>
            <a:r>
              <a:rPr lang="en-GB" baseline="0" dirty="0"/>
              <a:t>’ at options for joint implementation – be it financial (pooling or delegation of funds) or non-financial (joint policy dialogue, joint missions etc). We do not need to do everything together but we should, as a minimum goal for joint programming, ensure there is </a:t>
            </a:r>
            <a:r>
              <a:rPr lang="en-GB" b="1" baseline="0" dirty="0"/>
              <a:t>coherence and coordination with regard to implementation. </a:t>
            </a:r>
            <a:endParaRPr lang="en-GB" b="1" dirty="0"/>
          </a:p>
          <a:p>
            <a:endParaRPr lang="en-GB" dirty="0"/>
          </a:p>
        </p:txBody>
      </p:sp>
      <p:sp>
        <p:nvSpPr>
          <p:cNvPr id="4" name="Slide Number Placeholder 3"/>
          <p:cNvSpPr>
            <a:spLocks noGrp="1"/>
          </p:cNvSpPr>
          <p:nvPr>
            <p:ph type="sldNum" sz="quarter" idx="10"/>
          </p:nvPr>
        </p:nvSpPr>
        <p:spPr/>
        <p:txBody>
          <a:bodyPr/>
          <a:lstStyle/>
          <a:p>
            <a:pPr>
              <a:defRPr/>
            </a:pPr>
            <a:fld id="{C68EB76D-5C1F-4BF0-AF7F-019D04A7A84C}" type="slidenum">
              <a:rPr lang="en-GB" altLang="en-US" smtClean="0"/>
              <a:pPr>
                <a:defRPr/>
              </a:pPr>
              <a:t>6</a:t>
            </a:fld>
            <a:endParaRPr lang="en-GB" altLang="en-US" dirty="0"/>
          </a:p>
        </p:txBody>
      </p:sp>
    </p:spTree>
    <p:extLst>
      <p:ext uri="{BB962C8B-B14F-4D97-AF65-F5344CB8AC3E}">
        <p14:creationId xmlns:p14="http://schemas.microsoft.com/office/powerpoint/2010/main" val="539133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dirty="0"/>
              <a:t>Facilitator: </a:t>
            </a:r>
            <a:r>
              <a:rPr lang="en-GB" altLang="en-US" dirty="0"/>
              <a:t>Allow Q&amp;A exchange with DEVCO A1 HQ colleagues (if present). Any comments from DEVCO A1 colleagues?</a:t>
            </a:r>
          </a:p>
          <a:p>
            <a:endParaRPr lang="en-GB" altLang="en-US" dirty="0"/>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F4DC9DB-87BC-4417-88B4-EFB5BA92276E}"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94579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2456C5-8206-4653-8237-C471A3D32893}"/>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a:solidFill>
                <a:srgbClr val="FFFFFF"/>
              </a:solidFill>
            </a:endParaRPr>
          </a:p>
        </p:txBody>
      </p:sp>
      <p:pic>
        <p:nvPicPr>
          <p:cNvPr id="5" name="Picture 6" descr="LOGO CE-EN-quadri.eps">
            <a:extLst>
              <a:ext uri="{FF2B5EF4-FFF2-40B4-BE49-F238E27FC236}">
                <a16:creationId xmlns:a16="http://schemas.microsoft.com/office/drawing/2014/main" id="{479A7679-D904-4D37-A76A-8715FD663D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E3CE0052-0A77-408A-A6CE-A47E2C877115}"/>
              </a:ext>
            </a:extLst>
          </p:cNvPr>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6803EC5C-1854-4CB6-967E-BAF09F519964}"/>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a:extLst>
              <a:ext uri="{FF2B5EF4-FFF2-40B4-BE49-F238E27FC236}">
                <a16:creationId xmlns:a16="http://schemas.microsoft.com/office/drawing/2014/main" id="{C4A9B37B-3444-4826-8C74-AC961E2BDACD}"/>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a:extLst>
              <a:ext uri="{FF2B5EF4-FFF2-40B4-BE49-F238E27FC236}">
                <a16:creationId xmlns:a16="http://schemas.microsoft.com/office/drawing/2014/main" id="{9AB3C426-9910-4390-A324-7CDC6F26EBC8}"/>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8" name="Date Placeholder 6">
            <a:extLst>
              <a:ext uri="{FF2B5EF4-FFF2-40B4-BE49-F238E27FC236}">
                <a16:creationId xmlns:a16="http://schemas.microsoft.com/office/drawing/2014/main" id="{F0D5C610-C791-40D9-95FB-2EBCC92B88BA}"/>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p>
        </p:txBody>
      </p:sp>
      <p:sp>
        <p:nvSpPr>
          <p:cNvPr id="9" name="Footer Placeholder 7">
            <a:extLst>
              <a:ext uri="{FF2B5EF4-FFF2-40B4-BE49-F238E27FC236}">
                <a16:creationId xmlns:a16="http://schemas.microsoft.com/office/drawing/2014/main" id="{337F4D43-756D-4E16-8AC8-9DDDC1A97EAB}"/>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p>
        </p:txBody>
      </p:sp>
      <p:sp>
        <p:nvSpPr>
          <p:cNvPr id="10" name="Slide Number Placeholder 8">
            <a:extLst>
              <a:ext uri="{FF2B5EF4-FFF2-40B4-BE49-F238E27FC236}">
                <a16:creationId xmlns:a16="http://schemas.microsoft.com/office/drawing/2014/main" id="{69753E01-F5B4-4A5D-A62F-56EA69D44410}"/>
              </a:ext>
            </a:extLst>
          </p:cNvPr>
          <p:cNvSpPr>
            <a:spLocks noGrp="1" noChangeArrowheads="1"/>
          </p:cNvSpPr>
          <p:nvPr>
            <p:ph type="sldNum" sz="quarter" idx="12"/>
          </p:nvPr>
        </p:nvSpPr>
        <p:spPr/>
        <p:txBody>
          <a:bodyPr/>
          <a:lstStyle>
            <a:lvl1pPr>
              <a:defRPr>
                <a:solidFill>
                  <a:schemeClr val="bg1"/>
                </a:solidFill>
                <a:latin typeface="+mn-lt"/>
              </a:defRPr>
            </a:lvl1pPr>
          </a:lstStyle>
          <a:p>
            <a:pPr>
              <a:defRPr/>
            </a:pPr>
            <a:fld id="{30586F46-3874-4B5B-A3CB-BDA77BB4201E}" type="slidenum">
              <a:rPr lang="en-GB" altLang="en-US"/>
              <a:pPr>
                <a:defRPr/>
              </a:pPr>
              <a:t>‹Nº›</a:t>
            </a:fld>
            <a:endParaRPr lang="en-GB" altLang="en-US" dirty="0"/>
          </a:p>
        </p:txBody>
      </p:sp>
    </p:spTree>
    <p:extLst>
      <p:ext uri="{BB962C8B-B14F-4D97-AF65-F5344CB8AC3E}">
        <p14:creationId xmlns:p14="http://schemas.microsoft.com/office/powerpoint/2010/main" val="91390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E2FB-F04E-412F-813C-EC44AACF2A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CBE06-9A66-4E66-9770-47EC2F3414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1F0064C-FD2F-466E-BB59-73097C3438F4}"/>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276BEEF-0951-4735-8447-5522BC0871BF}"/>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9CD802CC-83C9-4A08-91C1-23F39F927DD8}"/>
              </a:ext>
            </a:extLst>
          </p:cNvPr>
          <p:cNvSpPr>
            <a:spLocks noGrp="1" noChangeArrowheads="1"/>
          </p:cNvSpPr>
          <p:nvPr>
            <p:ph type="sldNum" sz="quarter" idx="12"/>
          </p:nvPr>
        </p:nvSpPr>
        <p:spPr>
          <a:ln/>
        </p:spPr>
        <p:txBody>
          <a:bodyPr/>
          <a:lstStyle>
            <a:lvl1pPr>
              <a:defRPr/>
            </a:lvl1pPr>
          </a:lstStyle>
          <a:p>
            <a:pPr>
              <a:defRPr/>
            </a:pPr>
            <a:fld id="{E9DE2D2B-4585-4C8A-8336-06FD7979924B}" type="slidenum">
              <a:rPr lang="en-GB" altLang="en-US"/>
              <a:pPr>
                <a:defRPr/>
              </a:pPr>
              <a:t>‹Nº›</a:t>
            </a:fld>
            <a:endParaRPr lang="en-GB" altLang="en-US" dirty="0"/>
          </a:p>
        </p:txBody>
      </p:sp>
    </p:spTree>
    <p:extLst>
      <p:ext uri="{BB962C8B-B14F-4D97-AF65-F5344CB8AC3E}">
        <p14:creationId xmlns:p14="http://schemas.microsoft.com/office/powerpoint/2010/main" val="133800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0EBB8-3153-4B05-A0F5-0E37DFCADE15}"/>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D4DF75-24DF-48E2-ABAF-9D80F65139C6}"/>
              </a:ext>
            </a:extLst>
          </p:cNvPr>
          <p:cNvSpPr>
            <a:spLocks noGrp="1"/>
          </p:cNvSpPr>
          <p:nvPr>
            <p:ph type="body" orient="vert" idx="1"/>
          </p:nvPr>
        </p:nvSpPr>
        <p:spPr>
          <a:xfrm>
            <a:off x="395288" y="1339850"/>
            <a:ext cx="6067425" cy="4681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1F9ECEC-FFED-4908-8FE3-3D11173CC99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B9023A4-FFC8-49C3-A985-BD1CD0F8AF6B}"/>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C072D75-7D75-4D15-9CB0-3B8D487C6C29}"/>
              </a:ext>
            </a:extLst>
          </p:cNvPr>
          <p:cNvSpPr>
            <a:spLocks noGrp="1" noChangeArrowheads="1"/>
          </p:cNvSpPr>
          <p:nvPr>
            <p:ph type="sldNum" sz="quarter" idx="12"/>
          </p:nvPr>
        </p:nvSpPr>
        <p:spPr>
          <a:ln/>
        </p:spPr>
        <p:txBody>
          <a:bodyPr/>
          <a:lstStyle>
            <a:lvl1pPr>
              <a:defRPr/>
            </a:lvl1pPr>
          </a:lstStyle>
          <a:p>
            <a:pPr>
              <a:defRPr/>
            </a:pPr>
            <a:fld id="{E3A08B27-4642-49C4-BE28-3F2776E7162B}" type="slidenum">
              <a:rPr lang="en-GB" altLang="en-US"/>
              <a:pPr>
                <a:defRPr/>
              </a:pPr>
              <a:t>‹Nº›</a:t>
            </a:fld>
            <a:endParaRPr lang="en-GB" altLang="en-US" dirty="0"/>
          </a:p>
        </p:txBody>
      </p:sp>
    </p:spTree>
    <p:extLst>
      <p:ext uri="{BB962C8B-B14F-4D97-AF65-F5344CB8AC3E}">
        <p14:creationId xmlns:p14="http://schemas.microsoft.com/office/powerpoint/2010/main" val="2890389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rgbClr val="FFFFFF"/>
              </a:solidFill>
              <a:latin typeface="Verdana"/>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solidFill>
                  <a:srgbClr val="FFFFFF"/>
                </a:solidFill>
              </a:rPr>
              <a:pPr>
                <a:defRPr/>
              </a:pPr>
              <a:t>‹Nº›</a:t>
            </a:fld>
            <a:endParaRPr lang="en-GB" dirty="0">
              <a:solidFill>
                <a:srgbClr val="FFFFFF"/>
              </a:solidFill>
            </a:endParaRPr>
          </a:p>
        </p:txBody>
      </p:sp>
    </p:spTree>
    <p:extLst>
      <p:ext uri="{BB962C8B-B14F-4D97-AF65-F5344CB8AC3E}">
        <p14:creationId xmlns:p14="http://schemas.microsoft.com/office/powerpoint/2010/main" val="4105010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solidFill>
                  <a:srgbClr val="000000"/>
                </a:solidFill>
              </a:rPr>
              <a:pPr>
                <a:defRPr/>
              </a:pPr>
              <a:t>‹Nº›</a:t>
            </a:fld>
            <a:endParaRPr lang="en-GB" dirty="0">
              <a:solidFill>
                <a:srgbClr val="000000"/>
              </a:solidFill>
            </a:endParaRPr>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60233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19693601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518674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3645182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18452303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3615792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3347233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ttps://europa.eu/capacity4dev/sites/default/files/media/1468582236_jp_logo2_0.png">
            <a:extLst>
              <a:ext uri="{FF2B5EF4-FFF2-40B4-BE49-F238E27FC236}">
                <a16:creationId xmlns:a16="http://schemas.microsoft.com/office/drawing/2014/main" id="{41315550-0658-4E99-8788-4DC485D7ACE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20288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79B14ECA-798F-4DD2-8815-56CE684B2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EF662F-B796-4F43-838C-D378F246FA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FC719D-AC49-4B7E-806E-43DEB7919464}"/>
              </a:ext>
            </a:extLst>
          </p:cNvPr>
          <p:cNvSpPr>
            <a:spLocks noGrp="1" noChangeArrowheads="1"/>
          </p:cNvSpPr>
          <p:nvPr>
            <p:ph type="dt" sz="half" idx="10"/>
          </p:nvPr>
        </p:nvSpPr>
        <p:spPr/>
        <p:txBody>
          <a:bodyPr/>
          <a:lstStyle>
            <a:lvl1pPr>
              <a:defRPr/>
            </a:lvl1pPr>
          </a:lstStyle>
          <a:p>
            <a:pPr>
              <a:defRPr/>
            </a:pPr>
            <a:endParaRPr lang="en-GB" altLang="en-US"/>
          </a:p>
        </p:txBody>
      </p:sp>
      <p:sp>
        <p:nvSpPr>
          <p:cNvPr id="6" name="Footer Placeholder 5">
            <a:extLst>
              <a:ext uri="{FF2B5EF4-FFF2-40B4-BE49-F238E27FC236}">
                <a16:creationId xmlns:a16="http://schemas.microsoft.com/office/drawing/2014/main" id="{4D596916-CAB6-4533-A4DE-BE32C593814D}"/>
              </a:ext>
            </a:extLst>
          </p:cNvPr>
          <p:cNvSpPr>
            <a:spLocks noGrp="1" noChangeArrowheads="1"/>
          </p:cNvSpPr>
          <p:nvPr>
            <p:ph type="ftr" sz="quarter" idx="11"/>
          </p:nvPr>
        </p:nvSpPr>
        <p:spPr/>
        <p:txBody>
          <a:bodyPr/>
          <a:lstStyle>
            <a:lvl1pPr>
              <a:defRPr/>
            </a:lvl1pPr>
          </a:lstStyle>
          <a:p>
            <a:pPr>
              <a:defRPr/>
            </a:pPr>
            <a:endParaRPr lang="en-GB" altLang="en-US"/>
          </a:p>
        </p:txBody>
      </p:sp>
      <p:sp>
        <p:nvSpPr>
          <p:cNvPr id="7" name="Slide Number Placeholder 6">
            <a:extLst>
              <a:ext uri="{FF2B5EF4-FFF2-40B4-BE49-F238E27FC236}">
                <a16:creationId xmlns:a16="http://schemas.microsoft.com/office/drawing/2014/main" id="{7C100B8C-9473-400D-817B-F71DA051FF56}"/>
              </a:ext>
            </a:extLst>
          </p:cNvPr>
          <p:cNvSpPr>
            <a:spLocks noGrp="1" noChangeArrowheads="1"/>
          </p:cNvSpPr>
          <p:nvPr>
            <p:ph type="sldNum" sz="quarter" idx="12"/>
          </p:nvPr>
        </p:nvSpPr>
        <p:spPr/>
        <p:txBody>
          <a:bodyPr/>
          <a:lstStyle>
            <a:lvl1pPr>
              <a:defRPr/>
            </a:lvl1pPr>
          </a:lstStyle>
          <a:p>
            <a:pPr>
              <a:defRPr/>
            </a:pPr>
            <a:fld id="{0338659C-3D38-4E4F-91F9-267FCA14B95C}" type="slidenum">
              <a:rPr lang="en-GB" altLang="en-US"/>
              <a:pPr>
                <a:defRPr/>
              </a:pPr>
              <a:t>‹Nº›</a:t>
            </a:fld>
            <a:endParaRPr lang="en-GB" altLang="en-US" dirty="0"/>
          </a:p>
        </p:txBody>
      </p:sp>
    </p:spTree>
    <p:extLst>
      <p:ext uri="{BB962C8B-B14F-4D97-AF65-F5344CB8AC3E}">
        <p14:creationId xmlns:p14="http://schemas.microsoft.com/office/powerpoint/2010/main" val="11431098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3914324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3624884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solidFill>
                  <a:srgbClr val="000000"/>
                </a:solidFill>
              </a:rPr>
              <a:pPr>
                <a:defRPr/>
              </a:pPr>
              <a:t>‹Nº›</a:t>
            </a:fld>
            <a:endParaRPr lang="en-GB">
              <a:solidFill>
                <a:srgbClr val="000000"/>
              </a:solidFill>
            </a:endParaRPr>
          </a:p>
        </p:txBody>
      </p:sp>
    </p:spTree>
    <p:extLst>
      <p:ext uri="{BB962C8B-B14F-4D97-AF65-F5344CB8AC3E}">
        <p14:creationId xmlns:p14="http://schemas.microsoft.com/office/powerpoint/2010/main" val="1756983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27D2A93A-E2E5-42E0-B51E-343FB93AF501}" type="slidenum">
              <a:rPr lang="en-GB" altLang="en-US"/>
              <a:pPr/>
              <a:t>‹Nº›</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14391477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3496AA40-7F4F-476C-B918-6C74D72A3D75}" type="slidenum">
              <a:rPr lang="en-GB" altLang="en-US"/>
              <a:pPr/>
              <a:t>‹Nº›</a:t>
            </a:fld>
            <a:endParaRPr lang="en-GB" altLang="en-US"/>
          </a:p>
        </p:txBody>
      </p:sp>
    </p:spTree>
    <p:extLst>
      <p:ext uri="{BB962C8B-B14F-4D97-AF65-F5344CB8AC3E}">
        <p14:creationId xmlns:p14="http://schemas.microsoft.com/office/powerpoint/2010/main" val="17602306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ED3A624-E7DF-488C-92A6-7706551E9948}" type="slidenum">
              <a:rPr lang="en-GB" altLang="en-US"/>
              <a:pPr/>
              <a:t>‹Nº›</a:t>
            </a:fld>
            <a:endParaRPr lang="en-GB" altLang="en-US"/>
          </a:p>
        </p:txBody>
      </p:sp>
    </p:spTree>
    <p:extLst>
      <p:ext uri="{BB962C8B-B14F-4D97-AF65-F5344CB8AC3E}">
        <p14:creationId xmlns:p14="http://schemas.microsoft.com/office/powerpoint/2010/main" val="1845965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29401A53-5B30-4CA1-A1AB-843B6F3E3DFF}" type="slidenum">
              <a:rPr lang="en-GB" altLang="en-US"/>
              <a:pPr/>
              <a:t>‹Nº›</a:t>
            </a:fld>
            <a:endParaRPr lang="en-GB" altLang="en-US"/>
          </a:p>
        </p:txBody>
      </p:sp>
    </p:spTree>
    <p:extLst>
      <p:ext uri="{BB962C8B-B14F-4D97-AF65-F5344CB8AC3E}">
        <p14:creationId xmlns:p14="http://schemas.microsoft.com/office/powerpoint/2010/main" val="24502390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F885F5D4-AE5F-4DB9-8A8F-08BEEC381F96}" type="slidenum">
              <a:rPr lang="en-GB" altLang="en-US"/>
              <a:pPr/>
              <a:t>‹Nº›</a:t>
            </a:fld>
            <a:endParaRPr lang="en-GB" altLang="en-US"/>
          </a:p>
        </p:txBody>
      </p:sp>
    </p:spTree>
    <p:extLst>
      <p:ext uri="{BB962C8B-B14F-4D97-AF65-F5344CB8AC3E}">
        <p14:creationId xmlns:p14="http://schemas.microsoft.com/office/powerpoint/2010/main" val="42401215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0FC5283A-51FC-42AD-AD3D-30B846ED1B3E}" type="slidenum">
              <a:rPr lang="en-GB" altLang="en-US"/>
              <a:pPr/>
              <a:t>‹Nº›</a:t>
            </a:fld>
            <a:endParaRPr lang="en-GB" altLang="en-US"/>
          </a:p>
        </p:txBody>
      </p:sp>
    </p:spTree>
    <p:extLst>
      <p:ext uri="{BB962C8B-B14F-4D97-AF65-F5344CB8AC3E}">
        <p14:creationId xmlns:p14="http://schemas.microsoft.com/office/powerpoint/2010/main" val="41155779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BB246481-99F5-4218-A960-B1CBD641D56A}" type="slidenum">
              <a:rPr lang="en-GB" altLang="en-US"/>
              <a:pPr/>
              <a:t>‹Nº›</a:t>
            </a:fld>
            <a:endParaRPr lang="en-GB" altLang="en-US"/>
          </a:p>
        </p:txBody>
      </p:sp>
    </p:spTree>
    <p:extLst>
      <p:ext uri="{BB962C8B-B14F-4D97-AF65-F5344CB8AC3E}">
        <p14:creationId xmlns:p14="http://schemas.microsoft.com/office/powerpoint/2010/main" val="2696075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A926-7E75-410B-8810-E61A7E09931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288546-FFAA-4A2E-89C7-B446EEE5FDA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B3CD3F8F-7CC9-4C28-AADD-4B5A9A2F6F5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1313B5F-C8C6-4033-A3B7-F5906DA99330}"/>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38C93238-119E-4ED5-B579-69EBFCBC59A5}"/>
              </a:ext>
            </a:extLst>
          </p:cNvPr>
          <p:cNvSpPr>
            <a:spLocks noGrp="1" noChangeArrowheads="1"/>
          </p:cNvSpPr>
          <p:nvPr>
            <p:ph type="sldNum" sz="quarter" idx="12"/>
          </p:nvPr>
        </p:nvSpPr>
        <p:spPr>
          <a:ln/>
        </p:spPr>
        <p:txBody>
          <a:bodyPr/>
          <a:lstStyle>
            <a:lvl1pPr>
              <a:defRPr/>
            </a:lvl1pPr>
          </a:lstStyle>
          <a:p>
            <a:pPr>
              <a:defRPr/>
            </a:pPr>
            <a:fld id="{350BAE70-68DF-464C-9ACC-F8FADB03AE1D}" type="slidenum">
              <a:rPr lang="en-GB" altLang="en-US"/>
              <a:pPr>
                <a:defRPr/>
              </a:pPr>
              <a:t>‹Nº›</a:t>
            </a:fld>
            <a:endParaRPr lang="en-GB" altLang="en-US" dirty="0"/>
          </a:p>
        </p:txBody>
      </p:sp>
    </p:spTree>
    <p:extLst>
      <p:ext uri="{BB962C8B-B14F-4D97-AF65-F5344CB8AC3E}">
        <p14:creationId xmlns:p14="http://schemas.microsoft.com/office/powerpoint/2010/main" val="2034696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6E675B6B-AB3E-45B3-9F3D-2B4F1DF9E220}" type="slidenum">
              <a:rPr lang="en-GB" altLang="en-US"/>
              <a:pPr/>
              <a:t>‹Nº›</a:t>
            </a:fld>
            <a:endParaRPr lang="en-GB" altLang="en-US"/>
          </a:p>
        </p:txBody>
      </p:sp>
    </p:spTree>
    <p:extLst>
      <p:ext uri="{BB962C8B-B14F-4D97-AF65-F5344CB8AC3E}">
        <p14:creationId xmlns:p14="http://schemas.microsoft.com/office/powerpoint/2010/main" val="20476033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8CE8B4B2-4DBB-40C2-B1A1-D8697E6184CA}" type="slidenum">
              <a:rPr lang="en-GB" altLang="en-US"/>
              <a:pPr/>
              <a:t>‹Nº›</a:t>
            </a:fld>
            <a:endParaRPr lang="en-GB" altLang="en-US"/>
          </a:p>
        </p:txBody>
      </p:sp>
    </p:spTree>
    <p:extLst>
      <p:ext uri="{BB962C8B-B14F-4D97-AF65-F5344CB8AC3E}">
        <p14:creationId xmlns:p14="http://schemas.microsoft.com/office/powerpoint/2010/main" val="2551413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B441F5AD-8A33-4BFC-B750-D125CF4FA736}" type="slidenum">
              <a:rPr lang="en-GB" altLang="en-US"/>
              <a:pPr/>
              <a:t>‹Nº›</a:t>
            </a:fld>
            <a:endParaRPr lang="en-GB" altLang="en-US"/>
          </a:p>
        </p:txBody>
      </p:sp>
    </p:spTree>
    <p:extLst>
      <p:ext uri="{BB962C8B-B14F-4D97-AF65-F5344CB8AC3E}">
        <p14:creationId xmlns:p14="http://schemas.microsoft.com/office/powerpoint/2010/main" val="42640500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4E073C95-98F2-478C-9412-CDA1367F925F}" type="slidenum">
              <a:rPr lang="en-GB" altLang="en-US"/>
              <a:pPr/>
              <a:t>‹Nº›</a:t>
            </a:fld>
            <a:endParaRPr lang="en-GB" altLang="en-US"/>
          </a:p>
        </p:txBody>
      </p:sp>
    </p:spTree>
    <p:extLst>
      <p:ext uri="{BB962C8B-B14F-4D97-AF65-F5344CB8AC3E}">
        <p14:creationId xmlns:p14="http://schemas.microsoft.com/office/powerpoint/2010/main" val="3883766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Rectangle 7"/>
          <p:cNvSpPr/>
          <p:nvPr userDrawn="1"/>
        </p:nvSpPr>
        <p:spPr bwMode="auto">
          <a:xfrm>
            <a:off x="0" y="0"/>
            <a:ext cx="9144000" cy="6858000"/>
          </a:xfrm>
          <a:prstGeom prst="rect">
            <a:avLst/>
          </a:prstGeom>
          <a:gradFill flip="none" rotWithShape="1">
            <a:gsLst>
              <a:gs pos="0">
                <a:schemeClr val="accent6"/>
              </a:gs>
              <a:gs pos="100000">
                <a:schemeClr val="bg1"/>
              </a:gs>
              <a:gs pos="100000">
                <a:schemeClr val="accent6"/>
              </a:gs>
            </a:gsLst>
            <a:path path="circle">
              <a:fillToRect l="100000" t="100000"/>
            </a:path>
            <a:tileRect r="-100000" b="-100000"/>
          </a:gradFill>
          <a:ln>
            <a:noFill/>
          </a:ln>
          <a:effectLst/>
          <a:extLst/>
        </p:spPr>
        <p:txBody>
          <a:bodyPr vert="horz" wrap="square" lIns="91422" tIns="45711" rIns="91422" bIns="45711" numCol="1" rtlCol="0" anchor="ctr" anchorCtr="0" compatLnSpc="1">
            <a:prstTxWarp prst="textNoShape">
              <a:avLst/>
            </a:prstTxWarp>
          </a:bodyPr>
          <a:lstStyle/>
          <a:p>
            <a:pPr marL="3174" marR="0" indent="0" algn="l" defTabSz="914217"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5856" y="5948696"/>
            <a:ext cx="1884216" cy="575867"/>
          </a:xfrm>
          <a:prstGeom prst="rect">
            <a:avLst/>
          </a:prstGeom>
        </p:spPr>
      </p:pic>
      <p:sp>
        <p:nvSpPr>
          <p:cNvPr id="4" name="TextBox 3"/>
          <p:cNvSpPr txBox="1"/>
          <p:nvPr userDrawn="1"/>
        </p:nvSpPr>
        <p:spPr>
          <a:xfrm>
            <a:off x="4537154" y="6394686"/>
            <a:ext cx="935941" cy="276935"/>
          </a:xfrm>
          <a:prstGeom prst="rect">
            <a:avLst/>
          </a:prstGeom>
          <a:noFill/>
        </p:spPr>
        <p:txBody>
          <a:bodyPr wrap="square" lIns="91422" tIns="45711" rIns="91422" bIns="45711" rtlCol="0">
            <a:spAutoFit/>
          </a:bodyPr>
          <a:lstStyle/>
          <a:p>
            <a:fld id="{574C579A-AEBF-441F-9778-9CD218B0CD8E}" type="slidenum">
              <a:rPr lang="en-GB" smtClean="0">
                <a:latin typeface="Arial" panose="020B0604020202020204" pitchFamily="34" charset="0"/>
                <a:cs typeface="Arial" panose="020B0604020202020204" pitchFamily="34" charset="0"/>
              </a:rPr>
              <a:t>‹Nº›</a:t>
            </a:fld>
            <a:endParaRPr lang="en-GB">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4914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CA17B-7898-44A9-9018-2CCDDBF4FB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730DDF-3A76-4AC5-AAA2-8D21D6855A93}"/>
              </a:ext>
            </a:extLst>
          </p:cNvPr>
          <p:cNvSpPr>
            <a:spLocks noGrp="1"/>
          </p:cNvSpPr>
          <p:nvPr>
            <p:ph sz="half" idx="1"/>
          </p:nvPr>
        </p:nvSpPr>
        <p:spPr>
          <a:xfrm>
            <a:off x="457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70287F-805D-4FD2-8C2E-A00640D9F6DF}"/>
              </a:ext>
            </a:extLst>
          </p:cNvPr>
          <p:cNvSpPr>
            <a:spLocks noGrp="1"/>
          </p:cNvSpPr>
          <p:nvPr>
            <p:ph sz="half" idx="2"/>
          </p:nvPr>
        </p:nvSpPr>
        <p:spPr>
          <a:xfrm>
            <a:off x="4648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D26E3E8-65BE-4AE8-B2E6-D5892D3BEF33}"/>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0E83DF1D-53D8-4D3A-AA47-99AD2E35292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766E44FB-B436-4312-B782-1F098320558D}"/>
              </a:ext>
            </a:extLst>
          </p:cNvPr>
          <p:cNvSpPr>
            <a:spLocks noGrp="1" noChangeArrowheads="1"/>
          </p:cNvSpPr>
          <p:nvPr>
            <p:ph type="sldNum" sz="quarter" idx="12"/>
          </p:nvPr>
        </p:nvSpPr>
        <p:spPr>
          <a:ln/>
        </p:spPr>
        <p:txBody>
          <a:bodyPr/>
          <a:lstStyle>
            <a:lvl1pPr>
              <a:defRPr/>
            </a:lvl1pPr>
          </a:lstStyle>
          <a:p>
            <a:pPr>
              <a:defRPr/>
            </a:pPr>
            <a:fld id="{44D2CD08-F572-4E4A-B2E5-3D29B9EA1C1B}" type="slidenum">
              <a:rPr lang="en-GB" altLang="en-US"/>
              <a:pPr>
                <a:defRPr/>
              </a:pPr>
              <a:t>‹Nº›</a:t>
            </a:fld>
            <a:endParaRPr lang="en-GB" altLang="en-US" dirty="0"/>
          </a:p>
        </p:txBody>
      </p:sp>
    </p:spTree>
    <p:extLst>
      <p:ext uri="{BB962C8B-B14F-4D97-AF65-F5344CB8AC3E}">
        <p14:creationId xmlns:p14="http://schemas.microsoft.com/office/powerpoint/2010/main" val="303234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158B-3EEE-4933-B9A1-3505D422AC2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276EEF-E403-4371-8AAB-FEDF391F6B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9CD54F2-BE4C-4DF8-9182-2F39E4CA353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C674B3-761A-41DE-9C44-509A0B97B8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09100C-4CD9-42AA-87FD-4C7A623FE84E}"/>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340E5A3A-84FA-44D7-97F0-68B743BE7FA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74C6926D-A2C6-4699-9287-02CA49EE6E8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7E84F4EB-3C93-40B8-9546-B935D5D23DA7}"/>
              </a:ext>
            </a:extLst>
          </p:cNvPr>
          <p:cNvSpPr>
            <a:spLocks noGrp="1" noChangeArrowheads="1"/>
          </p:cNvSpPr>
          <p:nvPr>
            <p:ph type="sldNum" sz="quarter" idx="12"/>
          </p:nvPr>
        </p:nvSpPr>
        <p:spPr>
          <a:ln/>
        </p:spPr>
        <p:txBody>
          <a:bodyPr/>
          <a:lstStyle>
            <a:lvl1pPr>
              <a:defRPr/>
            </a:lvl1pPr>
          </a:lstStyle>
          <a:p>
            <a:pPr>
              <a:defRPr/>
            </a:pPr>
            <a:fld id="{1C2BCCC8-3740-49C7-BF37-B913918F9B61}" type="slidenum">
              <a:rPr lang="en-GB" altLang="en-US"/>
              <a:pPr>
                <a:defRPr/>
              </a:pPr>
              <a:t>‹Nº›</a:t>
            </a:fld>
            <a:endParaRPr lang="en-GB" altLang="en-US" dirty="0"/>
          </a:p>
        </p:txBody>
      </p:sp>
    </p:spTree>
    <p:extLst>
      <p:ext uri="{BB962C8B-B14F-4D97-AF65-F5344CB8AC3E}">
        <p14:creationId xmlns:p14="http://schemas.microsoft.com/office/powerpoint/2010/main" val="387382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55A-BC61-4F70-A9DD-BB6D9E2D7755}"/>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A5F30B3B-E49E-45F7-8833-8DC4A50E6A8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5AB62A3C-4743-48FE-B97F-DA536E13133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E6B530BF-D41F-495B-8C03-10D49042C834}"/>
              </a:ext>
            </a:extLst>
          </p:cNvPr>
          <p:cNvSpPr>
            <a:spLocks noGrp="1" noChangeArrowheads="1"/>
          </p:cNvSpPr>
          <p:nvPr>
            <p:ph type="sldNum" sz="quarter" idx="12"/>
          </p:nvPr>
        </p:nvSpPr>
        <p:spPr>
          <a:ln/>
        </p:spPr>
        <p:txBody>
          <a:bodyPr/>
          <a:lstStyle>
            <a:lvl1pPr>
              <a:defRPr/>
            </a:lvl1pPr>
          </a:lstStyle>
          <a:p>
            <a:pPr>
              <a:defRPr/>
            </a:pPr>
            <a:fld id="{0C73416A-1084-44FF-8707-66B38F1EFEED}" type="slidenum">
              <a:rPr lang="en-GB" altLang="en-US"/>
              <a:pPr>
                <a:defRPr/>
              </a:pPr>
              <a:t>‹Nº›</a:t>
            </a:fld>
            <a:endParaRPr lang="en-GB" altLang="en-US" dirty="0"/>
          </a:p>
        </p:txBody>
      </p:sp>
    </p:spTree>
    <p:extLst>
      <p:ext uri="{BB962C8B-B14F-4D97-AF65-F5344CB8AC3E}">
        <p14:creationId xmlns:p14="http://schemas.microsoft.com/office/powerpoint/2010/main" val="17356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95060E4-69DE-4B22-BE0A-1E0DF35D5265}"/>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981793C0-1D8B-4C86-99EA-843E7E4F469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9DD61DD2-32B5-42DF-B382-021A7F79FFC1}"/>
              </a:ext>
            </a:extLst>
          </p:cNvPr>
          <p:cNvSpPr>
            <a:spLocks noGrp="1" noChangeArrowheads="1"/>
          </p:cNvSpPr>
          <p:nvPr>
            <p:ph type="sldNum" sz="quarter" idx="12"/>
          </p:nvPr>
        </p:nvSpPr>
        <p:spPr>
          <a:ln/>
        </p:spPr>
        <p:txBody>
          <a:bodyPr/>
          <a:lstStyle>
            <a:lvl1pPr>
              <a:defRPr/>
            </a:lvl1pPr>
          </a:lstStyle>
          <a:p>
            <a:pPr>
              <a:defRPr/>
            </a:pPr>
            <a:fld id="{0B453BBA-A67C-4A84-969B-74A85F3878DD}" type="slidenum">
              <a:rPr lang="en-GB" altLang="en-US"/>
              <a:pPr>
                <a:defRPr/>
              </a:pPr>
              <a:t>‹Nº›</a:t>
            </a:fld>
            <a:endParaRPr lang="en-GB" altLang="en-US" dirty="0"/>
          </a:p>
        </p:txBody>
      </p:sp>
    </p:spTree>
    <p:extLst>
      <p:ext uri="{BB962C8B-B14F-4D97-AF65-F5344CB8AC3E}">
        <p14:creationId xmlns:p14="http://schemas.microsoft.com/office/powerpoint/2010/main" val="374732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E85B-0D2D-47CF-BB35-403B046E5A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2958FC-B541-43DE-9E41-B3FFA2409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97CA1-7D05-4244-826E-CD2385E537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31D6E25-32B1-4660-8564-AD008DE474C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D01A658A-A07C-432A-A513-7608A227CE4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141E688-7C24-42AD-B425-8B92230D18E4}"/>
              </a:ext>
            </a:extLst>
          </p:cNvPr>
          <p:cNvSpPr>
            <a:spLocks noGrp="1" noChangeArrowheads="1"/>
          </p:cNvSpPr>
          <p:nvPr>
            <p:ph type="sldNum" sz="quarter" idx="12"/>
          </p:nvPr>
        </p:nvSpPr>
        <p:spPr>
          <a:ln/>
        </p:spPr>
        <p:txBody>
          <a:bodyPr/>
          <a:lstStyle>
            <a:lvl1pPr>
              <a:defRPr/>
            </a:lvl1pPr>
          </a:lstStyle>
          <a:p>
            <a:pPr>
              <a:defRPr/>
            </a:pPr>
            <a:fld id="{57BEF738-462C-40F4-98C5-DE94908FE64D}" type="slidenum">
              <a:rPr lang="en-GB" altLang="en-US"/>
              <a:pPr>
                <a:defRPr/>
              </a:pPr>
              <a:t>‹Nº›</a:t>
            </a:fld>
            <a:endParaRPr lang="en-GB" altLang="en-US" dirty="0"/>
          </a:p>
        </p:txBody>
      </p:sp>
    </p:spTree>
    <p:extLst>
      <p:ext uri="{BB962C8B-B14F-4D97-AF65-F5344CB8AC3E}">
        <p14:creationId xmlns:p14="http://schemas.microsoft.com/office/powerpoint/2010/main" val="295194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D8F2-3663-44F9-93F9-4FEFBF9D0C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4A156E-8527-4470-93A2-EA4A02C9F8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a:extLst>
              <a:ext uri="{FF2B5EF4-FFF2-40B4-BE49-F238E27FC236}">
                <a16:creationId xmlns:a16="http://schemas.microsoft.com/office/drawing/2014/main" id="{2197982E-797B-4091-9045-FE16D0C80D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04F681C-E057-4DF7-AC61-E405F46A2F5C}"/>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994B1C39-A44B-4B05-9A3C-70CFA7CEDAF3}"/>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344F6D2A-DF09-44F3-B321-E07AE85EB3DE}"/>
              </a:ext>
            </a:extLst>
          </p:cNvPr>
          <p:cNvSpPr>
            <a:spLocks noGrp="1" noChangeArrowheads="1"/>
          </p:cNvSpPr>
          <p:nvPr>
            <p:ph type="sldNum" sz="quarter" idx="12"/>
          </p:nvPr>
        </p:nvSpPr>
        <p:spPr>
          <a:ln/>
        </p:spPr>
        <p:txBody>
          <a:bodyPr/>
          <a:lstStyle>
            <a:lvl1pPr>
              <a:defRPr/>
            </a:lvl1pPr>
          </a:lstStyle>
          <a:p>
            <a:pPr>
              <a:defRPr/>
            </a:pPr>
            <a:fld id="{F76DB62E-712F-4937-A066-50E0036B8B65}" type="slidenum">
              <a:rPr lang="en-GB" altLang="en-US"/>
              <a:pPr>
                <a:defRPr/>
              </a:pPr>
              <a:t>‹Nº›</a:t>
            </a:fld>
            <a:endParaRPr lang="en-GB" altLang="en-US" dirty="0"/>
          </a:p>
        </p:txBody>
      </p:sp>
    </p:spTree>
    <p:extLst>
      <p:ext uri="{BB962C8B-B14F-4D97-AF65-F5344CB8AC3E}">
        <p14:creationId xmlns:p14="http://schemas.microsoft.com/office/powerpoint/2010/main" val="14098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D3BBF-082A-47C6-9465-BA5C7875780E}"/>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a:extLst>
              <a:ext uri="{FF2B5EF4-FFF2-40B4-BE49-F238E27FC236}">
                <a16:creationId xmlns:a16="http://schemas.microsoft.com/office/drawing/2014/main" id="{5AC27604-A50E-451E-B067-CEC04575E5D7}"/>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01CD2535-AAF4-4EE0-AFF5-5D766D694D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a:p>
        </p:txBody>
      </p:sp>
      <p:sp>
        <p:nvSpPr>
          <p:cNvPr id="1029" name="Rectangle 5">
            <a:extLst>
              <a:ext uri="{FF2B5EF4-FFF2-40B4-BE49-F238E27FC236}">
                <a16:creationId xmlns:a16="http://schemas.microsoft.com/office/drawing/2014/main" id="{F954DF3D-FE49-4498-B72D-3B886495BFB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endParaRPr lang="en-GB" altLang="en-US"/>
          </a:p>
        </p:txBody>
      </p:sp>
      <p:sp>
        <p:nvSpPr>
          <p:cNvPr id="1030" name="Rectangle 6">
            <a:extLst>
              <a:ext uri="{FF2B5EF4-FFF2-40B4-BE49-F238E27FC236}">
                <a16:creationId xmlns:a16="http://schemas.microsoft.com/office/drawing/2014/main" id="{5B871A0E-CFAA-4A45-9DE9-DF61F5F85E0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E045B3DF-AB00-4AE5-9703-6B8D2CECDA4E}" type="slidenum">
              <a:rPr lang="en-GB" altLang="en-US"/>
              <a:pPr>
                <a:defRPr/>
              </a:pPr>
              <a:t>‹Nº›</a:t>
            </a:fld>
            <a:endParaRPr lang="en-GB" altLang="en-US" dirty="0"/>
          </a:p>
        </p:txBody>
      </p:sp>
      <p:sp>
        <p:nvSpPr>
          <p:cNvPr id="15" name="Rectangle 14">
            <a:extLst>
              <a:ext uri="{FF2B5EF4-FFF2-40B4-BE49-F238E27FC236}">
                <a16:creationId xmlns:a16="http://schemas.microsoft.com/office/drawing/2014/main" id="{519A68A9-10DB-4A40-A22B-39D908809A49}"/>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7C19A1D4-539A-42D2-9766-A5AD067E0E02}"/>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a:extLst>
              <a:ext uri="{FF2B5EF4-FFF2-40B4-BE49-F238E27FC236}">
                <a16:creationId xmlns:a16="http://schemas.microsoft.com/office/drawing/2014/main" id="{5122C4EF-242D-4B01-90DF-C4A84D4D31B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7" descr="LOGO CE_Vertical_EN_NEG_quadri_HR">
            <a:extLst>
              <a:ext uri="{FF2B5EF4-FFF2-40B4-BE49-F238E27FC236}">
                <a16:creationId xmlns:a16="http://schemas.microsoft.com/office/drawing/2014/main" id="{D35947CA-EA14-49AC-B3E7-7A112703E7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04" r:id="rId1"/>
    <p:sldLayoutId id="2147484805"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eaLnBrk="1" fontAlgn="base" hangingPunct="1">
        <a:spcBef>
          <a:spcPct val="0"/>
        </a:spcBef>
        <a:spcAft>
          <a:spcPct val="0"/>
        </a:spcAft>
        <a:defRPr sz="3000" b="1">
          <a:solidFill>
            <a:srgbClr val="0F5494"/>
          </a:solidFill>
          <a:latin typeface="Verdana" panose="020B0604030504040204" pitchFamily="34" charset="0"/>
        </a:defRPr>
      </a:lvl6pPr>
      <a:lvl7pPr marL="1273175" algn="l" rtl="0" eaLnBrk="1" fontAlgn="base" hangingPunct="1">
        <a:spcBef>
          <a:spcPct val="0"/>
        </a:spcBef>
        <a:spcAft>
          <a:spcPct val="0"/>
        </a:spcAft>
        <a:defRPr sz="3000" b="1">
          <a:solidFill>
            <a:srgbClr val="0F5494"/>
          </a:solidFill>
          <a:latin typeface="Verdana" panose="020B0604030504040204" pitchFamily="34" charset="0"/>
        </a:defRPr>
      </a:lvl7pPr>
      <a:lvl8pPr marL="1730375" algn="l" rtl="0" eaLnBrk="1" fontAlgn="base" hangingPunct="1">
        <a:spcBef>
          <a:spcPct val="0"/>
        </a:spcBef>
        <a:spcAft>
          <a:spcPct val="0"/>
        </a:spcAft>
        <a:defRPr sz="3000" b="1">
          <a:solidFill>
            <a:srgbClr val="0F5494"/>
          </a:solidFill>
          <a:latin typeface="Verdana" panose="020B0604030504040204" pitchFamily="34" charset="0"/>
        </a:defRPr>
      </a:lvl8pPr>
      <a:lvl9pPr marL="2187575" algn="l" rtl="0" eaLnBrk="1" fontAlgn="base" hangingPunct="1">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solidFill>
                  <a:srgbClr val="000000"/>
                </a:solidFill>
              </a:rPr>
              <a:pPr>
                <a:defRPr/>
              </a:pPr>
              <a:t>‹Nº›</a:t>
            </a:fld>
            <a:endParaRPr lang="en-GB" dirty="0">
              <a:solidFill>
                <a:srgbClr val="000000"/>
              </a:solidFill>
            </a:endParaRPr>
          </a:p>
        </p:txBody>
      </p:sp>
    </p:spTree>
    <p:extLst>
      <p:ext uri="{BB962C8B-B14F-4D97-AF65-F5344CB8AC3E}">
        <p14:creationId xmlns:p14="http://schemas.microsoft.com/office/powerpoint/2010/main" val="3934422708"/>
      </p:ext>
    </p:extLst>
  </p:cSld>
  <p:clrMap bg1="lt1" tx1="dk1" bg2="lt2" tx2="dk2" accent1="accent1" accent2="accent2" accent3="accent3" accent4="accent4" accent5="accent5" accent6="accent6" hlink="hlink" folHlink="folHlink"/>
  <p:sldLayoutIdLst>
    <p:sldLayoutId id="2147484807" r:id="rId1"/>
    <p:sldLayoutId id="2147484808" r:id="rId2"/>
    <p:sldLayoutId id="2147484809" r:id="rId3"/>
    <p:sldLayoutId id="2147484810" r:id="rId4"/>
    <p:sldLayoutId id="2147484811" r:id="rId5"/>
    <p:sldLayoutId id="2147484812" r:id="rId6"/>
    <p:sldLayoutId id="2147484813" r:id="rId7"/>
    <p:sldLayoutId id="2147484814" r:id="rId8"/>
    <p:sldLayoutId id="2147484815" r:id="rId9"/>
    <p:sldLayoutId id="2147484816" r:id="rId10"/>
    <p:sldLayoutId id="2147484817"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1BEB9E14-773F-42B4-9706-132DB0DE64F9}" type="slidenum">
              <a:rPr lang="en-GB" altLang="en-US"/>
              <a:pPr/>
              <a:t>‹Nº›</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027444"/>
      </p:ext>
    </p:extLst>
  </p:cSld>
  <p:clrMap bg1="lt1" tx1="dk1" bg2="lt2" tx2="dk2" accent1="accent1" accent2="accent2" accent3="accent3" accent4="accent4" accent5="accent5" accent6="accent6" hlink="hlink" folHlink="folHlink"/>
  <p:sldLayoutIdLst>
    <p:sldLayoutId id="2147484819" r:id="rId1"/>
    <p:sldLayoutId id="2147484820" r:id="rId2"/>
    <p:sldLayoutId id="2147484821" r:id="rId3"/>
    <p:sldLayoutId id="2147484822" r:id="rId4"/>
    <p:sldLayoutId id="2147484823" r:id="rId5"/>
    <p:sldLayoutId id="2147484824" r:id="rId6"/>
    <p:sldLayoutId id="2147484825" r:id="rId7"/>
    <p:sldLayoutId id="2147484826" r:id="rId8"/>
    <p:sldLayoutId id="2147484827" r:id="rId9"/>
    <p:sldLayoutId id="2147484828" r:id="rId10"/>
    <p:sldLayoutId id="2147484829" r:id="rId11"/>
    <p:sldLayoutId id="2147484830" r:id="rId12"/>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chart" Target="../charts/chart1.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AE7A3B0-4FFF-4CC2-88D1-B0418A0597DA}"/>
              </a:ext>
            </a:extLst>
          </p:cNvPr>
          <p:cNvSpPr>
            <a:spLocks noGrp="1" noChangeArrowheads="1"/>
          </p:cNvSpPr>
          <p:nvPr>
            <p:ph type="ctrTitle"/>
          </p:nvPr>
        </p:nvSpPr>
        <p:spPr>
          <a:xfrm>
            <a:off x="1403350" y="2060574"/>
            <a:ext cx="7561263" cy="3024609"/>
          </a:xfrm>
        </p:spPr>
        <p:txBody>
          <a:bodyPr/>
          <a:lstStyle/>
          <a:p>
            <a:pPr marL="0" lvl="1"/>
            <a:r>
              <a:rPr lang="en-US" altLang="en-US" sz="2800" kern="1200" dirty="0">
                <a:solidFill>
                  <a:srgbClr val="FFD624"/>
                </a:solidFill>
                <a:latin typeface="+mj-lt"/>
                <a:ea typeface="+mj-ea"/>
                <a:cs typeface="+mj-cs"/>
              </a:rPr>
              <a:t>The Agenda 2030 : Issues and entry points</a:t>
            </a: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r>
              <a:rPr lang="en-GB" sz="2000" kern="1200" dirty="0">
                <a:solidFill>
                  <a:srgbClr val="FFD624"/>
                </a:solidFill>
                <a:latin typeface="+mj-lt"/>
                <a:ea typeface="+mj-ea"/>
                <a:cs typeface="+mj-cs"/>
              </a:rPr>
              <a:t>Training on </a:t>
            </a:r>
            <a:r>
              <a:rPr lang="fr-BE" altLang="en-US" sz="2000" kern="1200" dirty="0">
                <a:solidFill>
                  <a:srgbClr val="FFD624"/>
                </a:solidFill>
                <a:latin typeface="+mj-lt"/>
                <a:ea typeface="+mj-ea"/>
                <a:cs typeface="+mj-cs"/>
              </a:rPr>
              <a:t>Joint Programming</a:t>
            </a:r>
            <a:endParaRPr lang="en-US" altLang="en-US" sz="2000" kern="1200" dirty="0">
              <a:solidFill>
                <a:srgbClr val="FFD624"/>
              </a:solidFill>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483768" y="1341148"/>
            <a:ext cx="3888433" cy="1356265"/>
          </a:xfrm>
        </p:spPr>
        <p:txBody>
          <a:bodyPr lIns="0" tIns="0" rIns="0" bIns="0"/>
          <a:lstStyle/>
          <a:p>
            <a:pPr algn="ctr" eaLnBrk="1" hangingPunct="1"/>
            <a:r>
              <a:rPr lang="en-GB" altLang="en-US" dirty="0"/>
              <a:t>Agenda 2030:</a:t>
            </a:r>
            <a:br>
              <a:rPr lang="en-GB" altLang="en-US" dirty="0"/>
            </a:br>
            <a:r>
              <a:rPr lang="en-GB" altLang="en-US" dirty="0"/>
              <a:t>A challenge and an opportunity</a:t>
            </a:r>
          </a:p>
        </p:txBody>
      </p:sp>
      <p:pic>
        <p:nvPicPr>
          <p:cNvPr id="3" name="Picture 2">
            <a:extLst>
              <a:ext uri="{FF2B5EF4-FFF2-40B4-BE49-F238E27FC236}">
                <a16:creationId xmlns:a16="http://schemas.microsoft.com/office/drawing/2014/main" id="{D940C883-9528-4DF8-87FA-D67B569663B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4209" y="0"/>
            <a:ext cx="2699792" cy="2699792"/>
          </a:xfrm>
          <a:prstGeom prst="rect">
            <a:avLst/>
          </a:prstGeom>
        </p:spPr>
      </p:pic>
      <p:pic>
        <p:nvPicPr>
          <p:cNvPr id="5" name="Picture 4" descr="A close up of a logo&#10;&#10;Description automatically generated">
            <a:extLst>
              <a:ext uri="{FF2B5EF4-FFF2-40B4-BE49-F238E27FC236}">
                <a16:creationId xmlns:a16="http://schemas.microsoft.com/office/drawing/2014/main" id="{849361D7-D857-48E2-9A52-8AB357D2CF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25"/>
            <a:ext cx="2555776" cy="2544417"/>
          </a:xfrm>
          <a:prstGeom prst="rect">
            <a:avLst/>
          </a:prstGeom>
        </p:spPr>
      </p:pic>
      <p:sp>
        <p:nvSpPr>
          <p:cNvPr id="10" name="Content Placeholder 2">
            <a:extLst>
              <a:ext uri="{FF2B5EF4-FFF2-40B4-BE49-F238E27FC236}">
                <a16:creationId xmlns:a16="http://schemas.microsoft.com/office/drawing/2014/main" id="{0327DBD8-B2EB-463B-9C05-DA465DAC1379}"/>
              </a:ext>
            </a:extLst>
          </p:cNvPr>
          <p:cNvSpPr>
            <a:spLocks noGrp="1" noChangeArrowheads="1"/>
          </p:cNvSpPr>
          <p:nvPr>
            <p:ph idx="1"/>
          </p:nvPr>
        </p:nvSpPr>
        <p:spPr>
          <a:xfrm>
            <a:off x="611560" y="2697412"/>
            <a:ext cx="7920880" cy="3899939"/>
          </a:xfrm>
        </p:spPr>
        <p:txBody>
          <a:bodyPr/>
          <a:lstStyle/>
          <a:p>
            <a:pPr lvl="0">
              <a:lnSpc>
                <a:spcPct val="150000"/>
              </a:lnSpc>
              <a:buClrTx/>
              <a:buFont typeface="Arial"/>
              <a:buChar char="•"/>
            </a:pPr>
            <a:r>
              <a:rPr lang="en-US" altLang="en-US" sz="2000" i="0" dirty="0">
                <a:cs typeface="Calibri"/>
              </a:rPr>
              <a:t>Universal – applies to all countries – very important shift</a:t>
            </a:r>
          </a:p>
          <a:p>
            <a:pPr lvl="0">
              <a:buClrTx/>
              <a:buFont typeface="Arial"/>
              <a:buChar char="•"/>
            </a:pPr>
            <a:r>
              <a:rPr lang="en-US" altLang="en-US" sz="2000" i="0" dirty="0">
                <a:cs typeface="Calibri"/>
              </a:rPr>
              <a:t>Not just about money (or ODA) – Global Partnership </a:t>
            </a:r>
            <a:r>
              <a:rPr lang="en-US" altLang="en-US" sz="2000" i="0" dirty="0" err="1">
                <a:cs typeface="Calibri"/>
              </a:rPr>
              <a:t>mobilising</a:t>
            </a:r>
            <a:r>
              <a:rPr lang="en-US" altLang="en-US" sz="2000" i="0" dirty="0">
                <a:cs typeface="Calibri"/>
              </a:rPr>
              <a:t> all means and all actors</a:t>
            </a:r>
          </a:p>
          <a:p>
            <a:pPr lvl="0">
              <a:lnSpc>
                <a:spcPct val="150000"/>
              </a:lnSpc>
              <a:buClrTx/>
              <a:buFont typeface="Arial"/>
              <a:buChar char="•"/>
            </a:pPr>
            <a:r>
              <a:rPr lang="en-US" altLang="en-US" sz="2000" i="0" dirty="0">
                <a:cs typeface="Calibri"/>
              </a:rPr>
              <a:t>Leave No-one Behind, focus on inequality and exclusion </a:t>
            </a:r>
          </a:p>
          <a:p>
            <a:pPr>
              <a:buClrTx/>
              <a:buFont typeface="Arial"/>
              <a:buChar char="•"/>
            </a:pPr>
            <a:r>
              <a:rPr lang="en-GB" sz="2000" i="0" dirty="0">
                <a:cs typeface="Calibri"/>
              </a:rPr>
              <a:t>Follow-up process: voluntary, country-led, regular, involve stakeholders: 50 VNR in 2019. </a:t>
            </a:r>
          </a:p>
          <a:p>
            <a:pPr>
              <a:lnSpc>
                <a:spcPct val="150000"/>
              </a:lnSpc>
              <a:buClrTx/>
              <a:buFont typeface="Arial"/>
              <a:buChar char="•"/>
            </a:pPr>
            <a:r>
              <a:rPr lang="en-US" sz="2000" i="0" dirty="0">
                <a:cs typeface="Calibri"/>
              </a:rPr>
              <a:t>HLPF 2019: in-depth review of SDG 4, 8, 10, 13, 16, 17</a:t>
            </a:r>
          </a:p>
          <a:p>
            <a:pPr>
              <a:lnSpc>
                <a:spcPct val="150000"/>
              </a:lnSpc>
              <a:buClrTx/>
              <a:buFont typeface="Arial"/>
              <a:buChar char="•"/>
            </a:pPr>
            <a:r>
              <a:rPr lang="en-US" sz="2000" i="0" dirty="0">
                <a:cs typeface="Calibri"/>
              </a:rPr>
              <a:t>Entry points: Resident Coordinator; EU-UN partnership; EU-supported UN SDG Fund. </a:t>
            </a:r>
          </a:p>
          <a:p>
            <a:pPr>
              <a:buClrTx/>
              <a:buFont typeface="Arial"/>
              <a:buChar char="•"/>
            </a:pPr>
            <a:endParaRPr lang="en-GB" sz="2000" i="0" dirty="0">
              <a:cs typeface="Calibri"/>
            </a:endParaRPr>
          </a:p>
          <a:p>
            <a:pPr>
              <a:buClrTx/>
              <a:buFont typeface="Arial"/>
              <a:buChar char="•"/>
            </a:pPr>
            <a:endParaRPr lang="en-GB" sz="2000" i="0" dirty="0">
              <a:cs typeface="Calibri"/>
            </a:endParaRPr>
          </a:p>
          <a:p>
            <a:pPr lvl="0">
              <a:buClrTx/>
              <a:buFont typeface="Arial"/>
              <a:buChar char="•"/>
            </a:pPr>
            <a:endParaRPr lang="en-US" altLang="en-US" sz="2000" i="0" dirty="0">
              <a:cs typeface="Calibri"/>
            </a:endParaRPr>
          </a:p>
          <a:p>
            <a:pPr>
              <a:buClrTx/>
              <a:buFont typeface="Arial"/>
              <a:buChar char="•"/>
            </a:pPr>
            <a:endParaRPr lang="en-GB" sz="2000" i="0" dirty="0">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3D7405-C232-4913-897A-8EC817B85A12}"/>
              </a:ext>
            </a:extLst>
          </p:cNvPr>
          <p:cNvSpPr>
            <a:spLocks noGrp="1"/>
          </p:cNvSpPr>
          <p:nvPr>
            <p:ph type="sldNum" sz="quarter" idx="12"/>
          </p:nvPr>
        </p:nvSpPr>
        <p:spPr>
          <a:xfrm>
            <a:off x="6922472" y="6447916"/>
            <a:ext cx="2133600" cy="476250"/>
          </a:xfrm>
        </p:spPr>
        <p:txBody>
          <a:bodyPr/>
          <a:lstStyle/>
          <a:p>
            <a:fld id="{A29ECED8-C261-954F-ACA4-286B832D9164}" type="slidenum">
              <a:rPr lang="en-GB" smtClean="0"/>
              <a:pPr/>
              <a:t>3</a:t>
            </a:fld>
            <a:endParaRPr lang="en-GB"/>
          </a:p>
        </p:txBody>
      </p:sp>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483768" y="1557420"/>
            <a:ext cx="3868181" cy="998984"/>
          </a:xfrm>
        </p:spPr>
        <p:txBody>
          <a:bodyPr lIns="0" tIns="0" rIns="0" bIns="0"/>
          <a:lstStyle/>
          <a:p>
            <a:pPr marL="342900" indent="-342900" algn="ctr">
              <a:spcBef>
                <a:spcPts val="0"/>
              </a:spcBef>
            </a:pPr>
            <a:r>
              <a:rPr lang="en-GB" altLang="en-US" sz="3400" kern="1200" dirty="0">
                <a:solidFill>
                  <a:srgbClr val="2D5EC1"/>
                </a:solidFill>
                <a:latin typeface="Calibri" charset="0"/>
              </a:rPr>
              <a:t>Using the SDGs for monitoring</a:t>
            </a:r>
          </a:p>
        </p:txBody>
      </p:sp>
      <p:pic>
        <p:nvPicPr>
          <p:cNvPr id="3" name="Picture 2">
            <a:extLst>
              <a:ext uri="{FF2B5EF4-FFF2-40B4-BE49-F238E27FC236}">
                <a16:creationId xmlns:a16="http://schemas.microsoft.com/office/drawing/2014/main" id="{D940C883-9528-4DF8-87FA-D67B569663B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4209" y="0"/>
            <a:ext cx="2699792" cy="2699792"/>
          </a:xfrm>
          <a:prstGeom prst="rect">
            <a:avLst/>
          </a:prstGeom>
        </p:spPr>
      </p:pic>
      <p:pic>
        <p:nvPicPr>
          <p:cNvPr id="5" name="Picture 4" descr="A close up of a logo&#10;&#10;Description automatically generated">
            <a:extLst>
              <a:ext uri="{FF2B5EF4-FFF2-40B4-BE49-F238E27FC236}">
                <a16:creationId xmlns:a16="http://schemas.microsoft.com/office/drawing/2014/main" id="{849361D7-D857-48E2-9A52-8AB357D2CF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25"/>
            <a:ext cx="2555776" cy="2544417"/>
          </a:xfrm>
          <a:prstGeom prst="rect">
            <a:avLst/>
          </a:prstGeom>
        </p:spPr>
      </p:pic>
      <p:sp>
        <p:nvSpPr>
          <p:cNvPr id="9" name="ZoneTexte 20">
            <a:extLst>
              <a:ext uri="{FF2B5EF4-FFF2-40B4-BE49-F238E27FC236}">
                <a16:creationId xmlns:a16="http://schemas.microsoft.com/office/drawing/2014/main" id="{6CA7582C-1066-4EAF-88D7-B42AF62E5ADF}"/>
              </a:ext>
            </a:extLst>
          </p:cNvPr>
          <p:cNvSpPr txBox="1">
            <a:spLocks noChangeArrowheads="1"/>
          </p:cNvSpPr>
          <p:nvPr/>
        </p:nvSpPr>
        <p:spPr bwMode="auto">
          <a:xfrm>
            <a:off x="426368" y="2801822"/>
            <a:ext cx="8322096" cy="999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bg1"/>
              </a:buClr>
              <a:buChar char="•"/>
              <a:defRPr sz="2400" i="1">
                <a:solidFill>
                  <a:srgbClr val="0F5494"/>
                </a:solidFill>
                <a:latin typeface="Verdana" charset="0"/>
                <a:ea typeface="ＭＳ Ｐゴシック" charset="-128"/>
              </a:defRPr>
            </a:lvl1pPr>
            <a:lvl2pPr marL="37931725" indent="-37474525">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buChar char="•"/>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nSpc>
                <a:spcPts val="1400"/>
              </a:lnSpc>
              <a:spcBef>
                <a:spcPct val="50000"/>
              </a:spcBef>
              <a:buClrTx/>
            </a:pPr>
            <a:r>
              <a:rPr lang="en-GB" altLang="x-none" sz="2200" i="0" dirty="0">
                <a:solidFill>
                  <a:srgbClr val="2D5EC1"/>
                </a:solidFill>
                <a:latin typeface="Calibri" charset="0"/>
              </a:rPr>
              <a:t>Not all targets and indicators are </a:t>
            </a:r>
            <a:r>
              <a:rPr lang="en-GB" altLang="x-none" sz="2200" b="1" i="0" dirty="0">
                <a:solidFill>
                  <a:srgbClr val="2D5EC1"/>
                </a:solidFill>
                <a:latin typeface="Calibri" charset="0"/>
              </a:rPr>
              <a:t>measurable</a:t>
            </a:r>
            <a:r>
              <a:rPr lang="en-GB" altLang="x-none" sz="2200" i="0" dirty="0">
                <a:solidFill>
                  <a:srgbClr val="2D5EC1"/>
                </a:solidFill>
                <a:latin typeface="Calibri" charset="0"/>
              </a:rPr>
              <a:t> at country level</a:t>
            </a:r>
          </a:p>
          <a:p>
            <a:pPr>
              <a:lnSpc>
                <a:spcPts val="1400"/>
              </a:lnSpc>
              <a:spcBef>
                <a:spcPct val="50000"/>
              </a:spcBef>
              <a:buClrTx/>
            </a:pPr>
            <a:r>
              <a:rPr lang="en-GB" altLang="x-none" sz="2200" i="0" dirty="0">
                <a:solidFill>
                  <a:srgbClr val="2D5EC1"/>
                </a:solidFill>
                <a:latin typeface="Calibri" charset="0"/>
              </a:rPr>
              <a:t>Use a </a:t>
            </a:r>
            <a:r>
              <a:rPr lang="en-GB" altLang="x-none" sz="2200" b="1" i="0" dirty="0">
                <a:solidFill>
                  <a:srgbClr val="2D5EC1"/>
                </a:solidFill>
                <a:latin typeface="Calibri" charset="0"/>
              </a:rPr>
              <a:t>mapping tool </a:t>
            </a:r>
            <a:r>
              <a:rPr lang="en-GB" altLang="x-none" sz="2200" i="0" dirty="0">
                <a:solidFill>
                  <a:srgbClr val="2D5EC1"/>
                </a:solidFill>
                <a:latin typeface="Calibri" charset="0"/>
              </a:rPr>
              <a:t>(e.g. </a:t>
            </a:r>
            <a:r>
              <a:rPr lang="en-GB" altLang="x-none" sz="2200" b="1" i="0" dirty="0">
                <a:solidFill>
                  <a:srgbClr val="2D5EC1"/>
                </a:solidFill>
                <a:latin typeface="Calibri" charset="0"/>
              </a:rPr>
              <a:t>UN’s RIA</a:t>
            </a:r>
            <a:r>
              <a:rPr lang="en-GB" altLang="x-none" sz="2200" i="0" dirty="0">
                <a:solidFill>
                  <a:srgbClr val="2D5EC1"/>
                </a:solidFill>
                <a:latin typeface="Calibri" charset="0"/>
              </a:rPr>
              <a:t>) to identify gaps &amp; capacity issues</a:t>
            </a:r>
          </a:p>
          <a:p>
            <a:pPr>
              <a:lnSpc>
                <a:spcPts val="1400"/>
              </a:lnSpc>
              <a:spcBef>
                <a:spcPct val="50000"/>
              </a:spcBef>
              <a:buClrTx/>
            </a:pPr>
            <a:r>
              <a:rPr lang="en-GB" altLang="x-none" sz="2200" i="0" dirty="0">
                <a:solidFill>
                  <a:srgbClr val="2D5EC1"/>
                </a:solidFill>
                <a:latin typeface="Calibri" charset="0"/>
              </a:rPr>
              <a:t>In </a:t>
            </a:r>
            <a:r>
              <a:rPr lang="en-GB" altLang="x-none" sz="2200" b="1" i="0" dirty="0">
                <a:solidFill>
                  <a:srgbClr val="2D5EC1"/>
                </a:solidFill>
                <a:latin typeface="Calibri" charset="0"/>
              </a:rPr>
              <a:t>Cambodia</a:t>
            </a:r>
            <a:r>
              <a:rPr lang="en-GB" altLang="x-none" sz="2200" i="0" dirty="0">
                <a:solidFill>
                  <a:srgbClr val="2D5EC1"/>
                </a:solidFill>
                <a:latin typeface="Calibri" charset="0"/>
              </a:rPr>
              <a:t>, only 105 of the 169 targets are considered relevant</a:t>
            </a:r>
          </a:p>
        </p:txBody>
      </p:sp>
      <p:sp>
        <p:nvSpPr>
          <p:cNvPr id="11" name="Content Placeholder 2">
            <a:extLst>
              <a:ext uri="{FF2B5EF4-FFF2-40B4-BE49-F238E27FC236}">
                <a16:creationId xmlns:a16="http://schemas.microsoft.com/office/drawing/2014/main" id="{9A53175F-11D6-4B86-9A24-2C03EAB98856}"/>
              </a:ext>
            </a:extLst>
          </p:cNvPr>
          <p:cNvSpPr>
            <a:spLocks noGrp="1"/>
          </p:cNvSpPr>
          <p:nvPr>
            <p:ph idx="1"/>
          </p:nvPr>
        </p:nvSpPr>
        <p:spPr>
          <a:xfrm>
            <a:off x="493043" y="4116349"/>
            <a:ext cx="1990725" cy="476250"/>
          </a:xfrm>
        </p:spPr>
        <p:txBody>
          <a:bodyPr>
            <a:noAutofit/>
          </a:bodyPr>
          <a:lstStyle/>
          <a:p>
            <a:pPr marL="0" indent="0">
              <a:buNone/>
            </a:pPr>
            <a:r>
              <a:rPr lang="en-US" sz="1600" b="1" i="0" dirty="0">
                <a:solidFill>
                  <a:srgbClr val="2D5EC1"/>
                </a:solidFill>
              </a:rPr>
              <a:t>Cambodia</a:t>
            </a:r>
          </a:p>
        </p:txBody>
      </p:sp>
      <p:graphicFrame>
        <p:nvGraphicFramePr>
          <p:cNvPr id="10" name="Chart 9">
            <a:extLst>
              <a:ext uri="{FF2B5EF4-FFF2-40B4-BE49-F238E27FC236}">
                <a16:creationId xmlns:a16="http://schemas.microsoft.com/office/drawing/2014/main" id="{4386BB87-CB95-4FF6-A34A-2B7961523FAE}"/>
              </a:ext>
            </a:extLst>
          </p:cNvPr>
          <p:cNvGraphicFramePr>
            <a:graphicFrameLocks/>
          </p:cNvGraphicFramePr>
          <p:nvPr>
            <p:extLst>
              <p:ext uri="{D42A27DB-BD31-4B8C-83A1-F6EECF244321}">
                <p14:modId xmlns:p14="http://schemas.microsoft.com/office/powerpoint/2010/main" val="2970321814"/>
              </p:ext>
            </p:extLst>
          </p:nvPr>
        </p:nvGraphicFramePr>
        <p:xfrm>
          <a:off x="283018" y="3853482"/>
          <a:ext cx="8577963" cy="2699792"/>
        </p:xfrm>
        <a:graphic>
          <a:graphicData uri="http://schemas.openxmlformats.org/drawingml/2006/chart">
            <c:chart xmlns:c="http://schemas.openxmlformats.org/drawingml/2006/chart" xmlns:r="http://schemas.openxmlformats.org/officeDocument/2006/relationships" r:id="rId5"/>
          </a:graphicData>
        </a:graphic>
      </p:graphicFrame>
      <p:pic>
        <p:nvPicPr>
          <p:cNvPr id="13" name="Picture 12">
            <a:extLst>
              <a:ext uri="{FF2B5EF4-FFF2-40B4-BE49-F238E27FC236}">
                <a16:creationId xmlns:a16="http://schemas.microsoft.com/office/drawing/2014/main" id="{ABAA34F2-77A1-4829-9172-372D1DA1B7C5}"/>
              </a:ext>
            </a:extLst>
          </p:cNvPr>
          <p:cNvPicPr>
            <a:picLocks noChangeAspect="1"/>
          </p:cNvPicPr>
          <p:nvPr/>
        </p:nvPicPr>
        <p:blipFill>
          <a:blip r:embed="rId6"/>
          <a:stretch>
            <a:fillRect/>
          </a:stretch>
        </p:blipFill>
        <p:spPr>
          <a:xfrm>
            <a:off x="2511833" y="6409003"/>
            <a:ext cx="2877561" cy="256054"/>
          </a:xfrm>
          <a:prstGeom prst="rect">
            <a:avLst/>
          </a:prstGeom>
        </p:spPr>
      </p:pic>
    </p:spTree>
    <p:extLst>
      <p:ext uri="{BB962C8B-B14F-4D97-AF65-F5344CB8AC3E}">
        <p14:creationId xmlns:p14="http://schemas.microsoft.com/office/powerpoint/2010/main" val="3251358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38124" y="1268413"/>
            <a:ext cx="8798371" cy="936625"/>
          </a:xfrm>
        </p:spPr>
        <p:txBody>
          <a:bodyPr/>
          <a:lstStyle/>
          <a:p>
            <a:pPr marL="92075" eaLnBrk="1" hangingPunct="1"/>
            <a:r>
              <a:rPr lang="en-GB" altLang="en-US" sz="2800" dirty="0"/>
              <a:t>Tools specific to the SDGs</a:t>
            </a:r>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529097" y="2132856"/>
            <a:ext cx="8216423" cy="4464496"/>
          </a:xfrm>
        </p:spPr>
        <p:txBody>
          <a:bodyPr/>
          <a:lstStyle/>
          <a:p>
            <a:pPr defTabSz="444500">
              <a:spcBef>
                <a:spcPts val="0"/>
              </a:spcBef>
              <a:spcAft>
                <a:spcPts val="600"/>
              </a:spcAft>
              <a:buClr>
                <a:srgbClr val="0F5494"/>
              </a:buClr>
            </a:pPr>
            <a:r>
              <a:rPr lang="en-GB" sz="2000" i="0" dirty="0"/>
              <a:t>UN tools to support the SDGs:</a:t>
            </a:r>
          </a:p>
          <a:p>
            <a:pPr marL="457200" lvl="1" indent="0" defTabSz="444500">
              <a:spcBef>
                <a:spcPts val="0"/>
              </a:spcBef>
              <a:spcAft>
                <a:spcPts val="600"/>
              </a:spcAft>
              <a:buClr>
                <a:srgbClr val="0F5494"/>
              </a:buClr>
              <a:buNone/>
            </a:pPr>
            <a:r>
              <a:rPr lang="en-GB" b="0" dirty="0"/>
              <a:t>-Mainstreaming, Acceleration &amp; Policy Support (MAPS)</a:t>
            </a:r>
          </a:p>
          <a:p>
            <a:pPr marL="457200" lvl="1" indent="0" defTabSz="444500">
              <a:spcBef>
                <a:spcPts val="0"/>
              </a:spcBef>
              <a:spcAft>
                <a:spcPts val="600"/>
              </a:spcAft>
              <a:buClr>
                <a:srgbClr val="0F5494"/>
              </a:buClr>
              <a:buNone/>
            </a:pPr>
            <a:r>
              <a:rPr lang="en-GB" b="0" i="0" dirty="0"/>
              <a:t>-Rapid Integrated Assessment</a:t>
            </a:r>
          </a:p>
          <a:p>
            <a:pPr marL="457200" lvl="1" indent="0" defTabSz="444500">
              <a:spcBef>
                <a:spcPts val="0"/>
              </a:spcBef>
              <a:spcAft>
                <a:spcPts val="600"/>
              </a:spcAft>
              <a:buClr>
                <a:srgbClr val="0F5494"/>
              </a:buClr>
              <a:buNone/>
            </a:pPr>
            <a:r>
              <a:rPr lang="en-GB" b="0" i="0" dirty="0"/>
              <a:t>-Accelerator and Bottleneck Assessment</a:t>
            </a:r>
          </a:p>
          <a:p>
            <a:pPr marL="457200" lvl="1" indent="0" defTabSz="444500">
              <a:spcBef>
                <a:spcPts val="0"/>
              </a:spcBef>
              <a:spcAft>
                <a:spcPts val="600"/>
              </a:spcAft>
              <a:buClr>
                <a:srgbClr val="0F5494"/>
              </a:buClr>
              <a:buNone/>
            </a:pPr>
            <a:r>
              <a:rPr lang="en-GB" b="0" i="0" dirty="0"/>
              <a:t>-UN Voluntary National Reviews (assess SDG localisation, policy alignment and monitoring)</a:t>
            </a:r>
          </a:p>
          <a:p>
            <a:pPr marL="457200" lvl="1" indent="0" defTabSz="444500">
              <a:spcBef>
                <a:spcPts val="0"/>
              </a:spcBef>
              <a:spcAft>
                <a:spcPts val="600"/>
              </a:spcAft>
              <a:buClr>
                <a:srgbClr val="0F5494"/>
              </a:buClr>
              <a:buNone/>
            </a:pPr>
            <a:r>
              <a:rPr lang="en-GB" dirty="0"/>
              <a:t>- </a:t>
            </a:r>
            <a:r>
              <a:rPr lang="en-GB" b="0" dirty="0"/>
              <a:t>SDG performance index: WB and other data, but not official country data. </a:t>
            </a:r>
            <a:endParaRPr lang="en-GB" b="0" i="0" dirty="0"/>
          </a:p>
          <a:p>
            <a:pPr defTabSz="444500">
              <a:spcAft>
                <a:spcPts val="900"/>
              </a:spcAft>
              <a:buClr>
                <a:srgbClr val="0F5494"/>
              </a:buClr>
            </a:pPr>
            <a:r>
              <a:rPr lang="en-GB" sz="2000" b="0" i="0" dirty="0"/>
              <a:t>EU tools: </a:t>
            </a:r>
          </a:p>
          <a:p>
            <a:pPr marL="400050" lvl="1" indent="0" defTabSz="444500">
              <a:spcAft>
                <a:spcPts val="900"/>
              </a:spcAft>
              <a:buClr>
                <a:srgbClr val="0F5494"/>
              </a:buClr>
              <a:buNone/>
            </a:pPr>
            <a:r>
              <a:rPr lang="en-US" b="0" i="0" dirty="0"/>
              <a:t>-DEVCO A1 SDG team SDG country profiles and fiches – SDG JP study 2018.</a:t>
            </a:r>
          </a:p>
        </p:txBody>
      </p:sp>
    </p:spTree>
    <p:extLst>
      <p:ext uri="{BB962C8B-B14F-4D97-AF65-F5344CB8AC3E}">
        <p14:creationId xmlns:p14="http://schemas.microsoft.com/office/powerpoint/2010/main" val="173066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My Documents\Consensus\Pwpt Presentation Consensus\Peop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14" y="2006889"/>
            <a:ext cx="1512377" cy="18541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H:\My Documents\Consensus\Pwpt Presentation Consensus\Plane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8574" y="2024206"/>
            <a:ext cx="1297009" cy="16577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My Documents\Consensus\Pwpt Presentation Consensus\prosperit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4269" y="2024206"/>
            <a:ext cx="1661172" cy="17666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H:\My Documents\Consensus\Pwpt Presentation Consensus\peac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6171" y="1846264"/>
            <a:ext cx="1451298" cy="18937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My Documents\Consensus\Pwpt Presentation Consensus\partnershi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20835" y="1879459"/>
            <a:ext cx="1832956" cy="189376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My Documents\Consensus\Pwpt Presentation Consensus\do mor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10208" y="6400736"/>
            <a:ext cx="1733792" cy="45726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207" y="3861048"/>
            <a:ext cx="1728193"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en-GB"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Human development and dignity</a:t>
            </a:r>
          </a:p>
        </p:txBody>
      </p:sp>
      <p:sp>
        <p:nvSpPr>
          <p:cNvPr id="11" name="TextBox 10"/>
          <p:cNvSpPr txBox="1"/>
          <p:nvPr/>
        </p:nvSpPr>
        <p:spPr>
          <a:xfrm>
            <a:off x="1608388" y="3784104"/>
            <a:ext cx="2047403" cy="181588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Protecting</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the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environment</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managing</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natural</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resources</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and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tackling</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climate</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change</a:t>
            </a:r>
            <a:endParaRPr kumimoji="0" lang="en-GB"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endParaRPr>
          </a:p>
        </p:txBody>
      </p:sp>
      <p:sp>
        <p:nvSpPr>
          <p:cNvPr id="12" name="TextBox 11"/>
          <p:cNvSpPr txBox="1"/>
          <p:nvPr/>
        </p:nvSpPr>
        <p:spPr>
          <a:xfrm>
            <a:off x="3733478" y="3780282"/>
            <a:ext cx="1552893" cy="132343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Inclusive and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sustainable</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growth</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and jobs</a:t>
            </a:r>
            <a:endParaRPr kumimoji="0" lang="en-GB"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endParaRPr>
          </a:p>
        </p:txBody>
      </p:sp>
      <p:sp>
        <p:nvSpPr>
          <p:cNvPr id="13" name="TextBox 12"/>
          <p:cNvSpPr txBox="1"/>
          <p:nvPr/>
        </p:nvSpPr>
        <p:spPr>
          <a:xfrm>
            <a:off x="5580112" y="3773225"/>
            <a:ext cx="1730932" cy="25545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Peaceful</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and inclusive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societies</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democracy</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effective and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accountable</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institutions,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rule</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of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law</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and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human</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rights</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for all</a:t>
            </a:r>
            <a:endParaRPr kumimoji="0" lang="en-GB"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endParaRPr>
          </a:p>
        </p:txBody>
      </p:sp>
      <p:sp>
        <p:nvSpPr>
          <p:cNvPr id="15" name="TextBox 14"/>
          <p:cNvSpPr txBox="1"/>
          <p:nvPr/>
        </p:nvSpPr>
        <p:spPr>
          <a:xfrm>
            <a:off x="7275383" y="3813883"/>
            <a:ext cx="1832956" cy="156966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The EU as a force for </a:t>
            </a:r>
            <a:r>
              <a:rPr kumimoji="0" lang="fr-BE" sz="1600" b="1" i="0" u="none" strike="noStrike" kern="1200" cap="none" spc="0" normalizeH="0" baseline="0" noProof="0" dirty="0" err="1">
                <a:ln>
                  <a:noFill/>
                </a:ln>
                <a:solidFill>
                  <a:srgbClr val="0F5494"/>
                </a:solidFill>
                <a:effectLst/>
                <a:uLnTx/>
                <a:uFillTx/>
                <a:latin typeface="Verdana" pitchFamily="34" charset="0"/>
                <a:ea typeface="Arial Unicode MS" pitchFamily="34" charset="-128"/>
                <a:cs typeface="+mn-cs"/>
              </a:rPr>
              <a:t>implementa-tion</a:t>
            </a: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 of the 2030 </a:t>
            </a:r>
          </a:p>
          <a:p>
            <a:pPr marL="0" marR="0" lvl="0" indent="0" algn="ctr" defTabSz="914400" rtl="0" eaLnBrk="1" fontAlgn="base" latinLnBrk="0" hangingPunct="1">
              <a:lnSpc>
                <a:spcPct val="100000"/>
              </a:lnSpc>
              <a:spcBef>
                <a:spcPct val="0"/>
              </a:spcBef>
              <a:spcAft>
                <a:spcPct val="0"/>
              </a:spcAft>
              <a:buClr>
                <a:srgbClr val="DD6523"/>
              </a:buClr>
              <a:buSzTx/>
              <a:buFontTx/>
              <a:buNone/>
              <a:tabLst/>
              <a:defRPr/>
            </a:pPr>
            <a:r>
              <a:rPr kumimoji="0" lang="fr-BE" sz="1600" b="1" i="0" u="none" strike="noStrike" kern="1200" cap="none" spc="0" normalizeH="0" baseline="0" noProof="0" dirty="0">
                <a:ln>
                  <a:noFill/>
                </a:ln>
                <a:solidFill>
                  <a:srgbClr val="0F5494"/>
                </a:solidFill>
                <a:effectLst/>
                <a:uLnTx/>
                <a:uFillTx/>
                <a:latin typeface="Verdana" pitchFamily="34" charset="0"/>
                <a:ea typeface="Arial Unicode MS" pitchFamily="34" charset="-128"/>
                <a:cs typeface="+mn-cs"/>
              </a:rPr>
              <a:t>Agenda</a:t>
            </a:r>
          </a:p>
        </p:txBody>
      </p:sp>
      <p:sp>
        <p:nvSpPr>
          <p:cNvPr id="2" name="CuadroTexto 1">
            <a:extLst>
              <a:ext uri="{FF2B5EF4-FFF2-40B4-BE49-F238E27FC236}">
                <a16:creationId xmlns:a16="http://schemas.microsoft.com/office/drawing/2014/main" id="{58AFC4E7-E74D-41EB-BC6D-980DA006C0AA}"/>
              </a:ext>
            </a:extLst>
          </p:cNvPr>
          <p:cNvSpPr txBox="1"/>
          <p:nvPr/>
        </p:nvSpPr>
        <p:spPr>
          <a:xfrm>
            <a:off x="467544" y="1370893"/>
            <a:ext cx="8208912" cy="369332"/>
          </a:xfrm>
          <a:prstGeom prst="rect">
            <a:avLst/>
          </a:prstGeom>
          <a:noFill/>
        </p:spPr>
        <p:txBody>
          <a:bodyPr wrap="square" rtlCol="0">
            <a:spAutoFit/>
          </a:bodyPr>
          <a:lstStyle/>
          <a:p>
            <a:pPr algn="ctr"/>
            <a:r>
              <a:rPr lang="es-ES" sz="1800" b="1" dirty="0" err="1"/>
              <a:t>The</a:t>
            </a:r>
            <a:r>
              <a:rPr lang="es-ES" sz="1800" b="1" dirty="0"/>
              <a:t> New </a:t>
            </a:r>
            <a:r>
              <a:rPr lang="es-ES" sz="1800" b="1" dirty="0" err="1"/>
              <a:t>European</a:t>
            </a:r>
            <a:r>
              <a:rPr lang="es-ES" sz="1800" b="1" dirty="0"/>
              <a:t> </a:t>
            </a:r>
            <a:r>
              <a:rPr lang="es-ES" sz="1800" b="1" dirty="0" err="1"/>
              <a:t>Consensus</a:t>
            </a:r>
            <a:r>
              <a:rPr lang="es-ES" sz="1800" b="1" dirty="0"/>
              <a:t> </a:t>
            </a:r>
            <a:r>
              <a:rPr lang="es-ES" sz="1800" b="1" dirty="0" err="1"/>
              <a:t>for</a:t>
            </a:r>
            <a:r>
              <a:rPr lang="es-ES" sz="1800" b="1" dirty="0"/>
              <a:t> </a:t>
            </a:r>
            <a:r>
              <a:rPr lang="es-ES" sz="1800" b="1" dirty="0" err="1"/>
              <a:t>Development</a:t>
            </a:r>
            <a:r>
              <a:rPr lang="es-ES" sz="1800" b="1" dirty="0"/>
              <a:t> </a:t>
            </a:r>
          </a:p>
        </p:txBody>
      </p:sp>
    </p:spTree>
    <p:extLst>
      <p:ext uri="{BB962C8B-B14F-4D97-AF65-F5344CB8AC3E}">
        <p14:creationId xmlns:p14="http://schemas.microsoft.com/office/powerpoint/2010/main" val="2722528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3503" y="403104"/>
          <a:ext cx="8640960" cy="6443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4358437" y="5593055"/>
            <a:ext cx="1169039" cy="745580"/>
          </a:xfrm>
          <a:prstGeom prst="roundRect">
            <a:avLst/>
          </a:prstGeom>
          <a:solidFill>
            <a:schemeClr val="accent5">
              <a:lumMod val="7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a:ea typeface="+mn-ea"/>
                <a:cs typeface="+mn-cs"/>
              </a:rPr>
              <a:t>Financial</a:t>
            </a:r>
          </a:p>
        </p:txBody>
      </p:sp>
      <p:sp>
        <p:nvSpPr>
          <p:cNvPr id="11" name="Rounded Rectangle 10"/>
          <p:cNvSpPr/>
          <p:nvPr/>
        </p:nvSpPr>
        <p:spPr>
          <a:xfrm>
            <a:off x="6171044" y="5575136"/>
            <a:ext cx="1175212" cy="745580"/>
          </a:xfrm>
          <a:prstGeom prst="roundRect">
            <a:avLst/>
          </a:prstGeom>
          <a:solidFill>
            <a:schemeClr val="accent5">
              <a:lumMod val="7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a:ea typeface="+mn-ea"/>
                <a:cs typeface="+mn-cs"/>
              </a:rPr>
              <a:t>Non-Financial</a:t>
            </a:r>
          </a:p>
        </p:txBody>
      </p:sp>
      <p:sp>
        <p:nvSpPr>
          <p:cNvPr id="6" name="Oval Callout 5"/>
          <p:cNvSpPr/>
          <p:nvPr/>
        </p:nvSpPr>
        <p:spPr>
          <a:xfrm>
            <a:off x="4209484" y="3390272"/>
            <a:ext cx="1442421" cy="792088"/>
          </a:xfrm>
          <a:prstGeom prst="wedgeEllipseCallout">
            <a:avLst>
              <a:gd name="adj1" fmla="val -74947"/>
              <a:gd name="adj2" fmla="val -1597"/>
            </a:avLst>
          </a:prstGeom>
          <a:solidFill>
            <a:schemeClr val="accent6">
              <a:lumMod val="20000"/>
              <a:lumOff val="8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Verdana"/>
                <a:ea typeface="+mn-ea"/>
                <a:cs typeface="+mn-cs"/>
              </a:rPr>
              <a:t>Shared Objectives</a:t>
            </a:r>
          </a:p>
        </p:txBody>
      </p:sp>
      <p:sp>
        <p:nvSpPr>
          <p:cNvPr id="13" name="Oval Callout 12"/>
          <p:cNvSpPr/>
          <p:nvPr/>
        </p:nvSpPr>
        <p:spPr>
          <a:xfrm>
            <a:off x="6409075" y="3351498"/>
            <a:ext cx="1251079" cy="864520"/>
          </a:xfrm>
          <a:prstGeom prst="wedgeEllipseCallout">
            <a:avLst>
              <a:gd name="adj1" fmla="val 80672"/>
              <a:gd name="adj2" fmla="val 2534"/>
            </a:avLst>
          </a:prstGeom>
          <a:solidFill>
            <a:schemeClr val="accent2">
              <a:lumMod val="20000"/>
              <a:lumOff val="8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Verdana"/>
                <a:ea typeface="+mn-ea"/>
                <a:cs typeface="+mn-cs"/>
              </a:rPr>
              <a:t>Supports Results</a:t>
            </a:r>
          </a:p>
        </p:txBody>
      </p:sp>
      <p:cxnSp>
        <p:nvCxnSpPr>
          <p:cNvPr id="17" name="Straight Arrow Connector 16"/>
          <p:cNvCxnSpPr/>
          <p:nvPr/>
        </p:nvCxnSpPr>
        <p:spPr bwMode="auto">
          <a:xfrm>
            <a:off x="2267744" y="3645024"/>
            <a:ext cx="1872208" cy="720080"/>
          </a:xfrm>
          <a:prstGeom prst="straightConnector1">
            <a:avLst/>
          </a:prstGeom>
          <a:noFill/>
          <a:ln w="9525" cap="flat" cmpd="sng" algn="ctr">
            <a:noFill/>
            <a:prstDash val="solid"/>
            <a:round/>
            <a:headEnd type="none" w="med" len="med"/>
            <a:tailEnd type="triangle"/>
          </a:ln>
          <a:effectLst/>
        </p:spPr>
      </p:cxnSp>
      <p:cxnSp>
        <p:nvCxnSpPr>
          <p:cNvPr id="19" name="Straight Arrow Connector 18"/>
          <p:cNvCxnSpPr/>
          <p:nvPr/>
        </p:nvCxnSpPr>
        <p:spPr bwMode="auto">
          <a:xfrm flipV="1">
            <a:off x="2267744" y="2204864"/>
            <a:ext cx="1080120" cy="1080120"/>
          </a:xfrm>
          <a:prstGeom prst="straightConnector1">
            <a:avLst/>
          </a:prstGeom>
          <a:ln>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20" name="Straight Arrow Connector 19"/>
          <p:cNvCxnSpPr/>
          <p:nvPr/>
        </p:nvCxnSpPr>
        <p:spPr bwMode="auto">
          <a:xfrm>
            <a:off x="2688565" y="3664395"/>
            <a:ext cx="1883434" cy="720080"/>
          </a:xfrm>
          <a:prstGeom prst="straightConnector1">
            <a:avLst/>
          </a:prstGeom>
          <a:ln>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24" name="Left-Right Arrow Callout 23"/>
          <p:cNvSpPr/>
          <p:nvPr/>
        </p:nvSpPr>
        <p:spPr>
          <a:xfrm>
            <a:off x="4839224" y="1714455"/>
            <a:ext cx="972108" cy="324036"/>
          </a:xfrm>
          <a:prstGeom prst="leftRightArrowCallout">
            <a:avLst/>
          </a:prstGeom>
          <a:solidFill>
            <a:schemeClr val="bg2">
              <a:lumMod val="40000"/>
              <a:lumOff val="6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grpSp>
        <p:nvGrpSpPr>
          <p:cNvPr id="14" name="Group 13"/>
          <p:cNvGrpSpPr/>
          <p:nvPr/>
        </p:nvGrpSpPr>
        <p:grpSpPr>
          <a:xfrm>
            <a:off x="4143811" y="590960"/>
            <a:ext cx="3518202" cy="2307938"/>
            <a:chOff x="3662368" y="3761558"/>
            <a:chExt cx="4130157" cy="2049007"/>
          </a:xfrm>
        </p:grpSpPr>
        <p:sp>
          <p:nvSpPr>
            <p:cNvPr id="15" name="Rounded Rectangle 14"/>
            <p:cNvSpPr/>
            <p:nvPr/>
          </p:nvSpPr>
          <p:spPr>
            <a:xfrm>
              <a:off x="3662368" y="3761558"/>
              <a:ext cx="4130157" cy="2049007"/>
            </a:xfrm>
            <a:prstGeom prst="roundRect">
              <a:avLst/>
            </a:prstGeom>
            <a:solidFill>
              <a:srgbClr val="C1DDCA"/>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Rounded Rectangle 4"/>
            <p:cNvSpPr txBox="1"/>
            <p:nvPr/>
          </p:nvSpPr>
          <p:spPr>
            <a:xfrm>
              <a:off x="3762392" y="3861582"/>
              <a:ext cx="4030133" cy="18489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t"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tabLst/>
                <a:defRPr/>
              </a:pPr>
              <a:r>
                <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Verdana"/>
                  <a:ea typeface="+mn-ea"/>
                  <a:cs typeface="+mn-cs"/>
                </a:rPr>
                <a:t>JOINT PROGRAMMING</a:t>
              </a:r>
            </a:p>
          </p:txBody>
        </p:sp>
      </p:grpSp>
      <p:sp>
        <p:nvSpPr>
          <p:cNvPr id="18" name="Rounded Rectangle 17"/>
          <p:cNvSpPr/>
          <p:nvPr/>
        </p:nvSpPr>
        <p:spPr>
          <a:xfrm>
            <a:off x="4159275" y="1632156"/>
            <a:ext cx="1023574" cy="853110"/>
          </a:xfrm>
          <a:prstGeom prst="roundRect">
            <a:avLst/>
          </a:prstGeom>
          <a:solidFill>
            <a:schemeClr val="accent5">
              <a:lumMod val="7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Joint Analysis</a:t>
            </a:r>
          </a:p>
        </p:txBody>
      </p:sp>
      <p:sp>
        <p:nvSpPr>
          <p:cNvPr id="21" name="Rounded Rectangle 20"/>
          <p:cNvSpPr/>
          <p:nvPr/>
        </p:nvSpPr>
        <p:spPr>
          <a:xfrm>
            <a:off x="6018802" y="1490655"/>
            <a:ext cx="1324395" cy="1334309"/>
          </a:xfrm>
          <a:prstGeom prst="roundRect">
            <a:avLst/>
          </a:prstGeom>
          <a:solidFill>
            <a:schemeClr val="accent5">
              <a:lumMod val="7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0000"/>
                </a:solidFill>
                <a:effectLst/>
                <a:uLnTx/>
                <a:uFillTx/>
                <a:latin typeface="Verdana"/>
                <a:ea typeface="+mn-ea"/>
                <a:cs typeface="+mn-cs"/>
              </a:rPr>
              <a:t>Joint Response</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Verdana"/>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Verdana"/>
                <a:ea typeface="+mn-ea"/>
                <a:cs typeface="+mn-cs"/>
              </a:rPr>
              <a:t>Joint Results Frameworks</a:t>
            </a:r>
          </a:p>
        </p:txBody>
      </p:sp>
      <p:graphicFrame>
        <p:nvGraphicFramePr>
          <p:cNvPr id="22" name="Diagram 21"/>
          <p:cNvGraphicFramePr/>
          <p:nvPr>
            <p:extLst/>
          </p:nvPr>
        </p:nvGraphicFramePr>
        <p:xfrm>
          <a:off x="1171669" y="559807"/>
          <a:ext cx="2235493" cy="601245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3" name="TextBox 22"/>
          <p:cNvSpPr txBox="1"/>
          <p:nvPr/>
        </p:nvSpPr>
        <p:spPr>
          <a:xfrm>
            <a:off x="0" y="-27784"/>
            <a:ext cx="9143999"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200" b="1" i="0" u="none" strike="noStrike" kern="1200" cap="none" spc="600" normalizeH="0" baseline="0" noProof="0" dirty="0">
                <a:ln>
                  <a:noFill/>
                </a:ln>
                <a:solidFill>
                  <a:srgbClr val="0070C0"/>
                </a:solidFill>
                <a:effectLst>
                  <a:outerShdw blurRad="38100" dist="38100" dir="2700000" algn="tl">
                    <a:srgbClr val="000000">
                      <a:alpha val="43137"/>
                    </a:srgbClr>
                  </a:outerShdw>
                </a:effectLst>
                <a:uLnTx/>
                <a:uFillTx/>
                <a:latin typeface="Verdana"/>
                <a:ea typeface="+mn-ea"/>
                <a:cs typeface="+mn-cs"/>
              </a:rPr>
              <a:t>“</a:t>
            </a:r>
            <a:r>
              <a:rPr kumimoji="0" lang="en-GB" sz="2200" b="1" i="0" u="sng" strike="noStrike" kern="1200" cap="none" spc="600" normalizeH="0" baseline="0" noProof="0" dirty="0">
                <a:ln>
                  <a:noFill/>
                </a:ln>
                <a:solidFill>
                  <a:srgbClr val="0070C0"/>
                </a:solidFill>
                <a:effectLst>
                  <a:outerShdw blurRad="38100" dist="38100" dir="2700000" algn="tl">
                    <a:srgbClr val="000000">
                      <a:alpha val="43137"/>
                    </a:srgbClr>
                  </a:outerShdw>
                </a:effectLst>
                <a:uLnTx/>
                <a:uFillTx/>
                <a:latin typeface="Verdana"/>
                <a:ea typeface="+mn-ea"/>
                <a:cs typeface="+mn-cs"/>
              </a:rPr>
              <a:t>WORKING BETTER TOGETHER</a:t>
            </a:r>
            <a:r>
              <a:rPr kumimoji="0" lang="en-GB" sz="2200" b="1" i="0" u="none" strike="noStrike" kern="1200" cap="none" spc="600" normalizeH="0" baseline="0" noProof="0" dirty="0">
                <a:ln>
                  <a:noFill/>
                </a:ln>
                <a:solidFill>
                  <a:srgbClr val="0070C0"/>
                </a:solidFill>
                <a:effectLst>
                  <a:outerShdw blurRad="38100" dist="38100" dir="2700000" algn="tl">
                    <a:srgbClr val="000000">
                      <a:alpha val="43137"/>
                    </a:srgbClr>
                  </a:outerShdw>
                </a:effectLst>
                <a:uLnTx/>
                <a:uFillTx/>
                <a:latin typeface="Verdana"/>
                <a:ea typeface="+mn-ea"/>
                <a:cs typeface="+mn-cs"/>
              </a:rPr>
              <a:t>”</a:t>
            </a:r>
            <a:endParaRPr kumimoji="0" lang="en-GB" sz="2200" b="1" i="0" u="sng" strike="noStrike" kern="1200" cap="none" spc="600" normalizeH="0" baseline="0" noProof="0" dirty="0">
              <a:ln>
                <a:noFill/>
              </a:ln>
              <a:solidFill>
                <a:srgbClr val="0070C0"/>
              </a:solidFill>
              <a:effectLst>
                <a:outerShdw blurRad="38100" dist="38100" dir="2700000" algn="tl">
                  <a:srgbClr val="000000">
                    <a:alpha val="43137"/>
                  </a:srgbClr>
                </a:outerShdw>
              </a:effectLst>
              <a:uLnTx/>
              <a:uFillTx/>
              <a:latin typeface="Verdana"/>
              <a:ea typeface="+mn-ea"/>
              <a:cs typeface="+mn-cs"/>
            </a:endParaRPr>
          </a:p>
        </p:txBody>
      </p:sp>
      <p:sp>
        <p:nvSpPr>
          <p:cNvPr id="25" name="TextBox 24"/>
          <p:cNvSpPr txBox="1"/>
          <p:nvPr/>
        </p:nvSpPr>
        <p:spPr>
          <a:xfrm>
            <a:off x="4750975" y="2894463"/>
            <a:ext cx="2634923" cy="307777"/>
          </a:xfrm>
          <a:prstGeom prst="rect">
            <a:avLst/>
          </a:prstGeom>
          <a:noFill/>
          <a:ln w="9525" cap="flat" cmpd="sng" algn="ctr">
            <a:solidFill>
              <a:schemeClr val="tx2"/>
            </a:solidFill>
            <a:prstDash val="sys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0F5494"/>
                </a:solidFill>
                <a:effectLst>
                  <a:outerShdw blurRad="38100" dist="38100" dir="2700000" algn="tl">
                    <a:srgbClr val="000000">
                      <a:alpha val="43137"/>
                    </a:srgbClr>
                  </a:outerShdw>
                </a:effectLst>
                <a:uLnTx/>
                <a:uFillTx/>
                <a:latin typeface="Verdana"/>
                <a:ea typeface="+mn-ea"/>
                <a:cs typeface="+mn-cs"/>
              </a:rPr>
              <a:t>BILATERAL PROGRAMMING</a:t>
            </a:r>
          </a:p>
        </p:txBody>
      </p:sp>
      <p:sp>
        <p:nvSpPr>
          <p:cNvPr id="26" name="Left-Right Arrow Callout 25"/>
          <p:cNvSpPr/>
          <p:nvPr/>
        </p:nvSpPr>
        <p:spPr>
          <a:xfrm>
            <a:off x="5205449" y="1805842"/>
            <a:ext cx="770652" cy="324036"/>
          </a:xfrm>
          <a:prstGeom prst="leftRightArrowCallout">
            <a:avLst/>
          </a:prstGeom>
          <a:solidFill>
            <a:schemeClr val="bg2">
              <a:lumMod val="40000"/>
              <a:lumOff val="6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28" name="Left-Right Arrow 27"/>
          <p:cNvSpPr/>
          <p:nvPr/>
        </p:nvSpPr>
        <p:spPr>
          <a:xfrm>
            <a:off x="3007092" y="632358"/>
            <a:ext cx="1831064" cy="432048"/>
          </a:xfrm>
          <a:prstGeom prst="leftRightArrow">
            <a:avLst/>
          </a:prstGeom>
          <a:solidFill>
            <a:schemeClr val="bg1">
              <a:lumMod val="50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808080"/>
              </a:solidFill>
              <a:effectLst/>
              <a:uLnTx/>
              <a:uFillTx/>
              <a:latin typeface="Verdana"/>
              <a:ea typeface="+mn-ea"/>
              <a:cs typeface="+mn-cs"/>
            </a:endParaRPr>
          </a:p>
        </p:txBody>
      </p:sp>
      <p:sp>
        <p:nvSpPr>
          <p:cNvPr id="27" name="Curved Up Arrow 26"/>
          <p:cNvSpPr/>
          <p:nvPr/>
        </p:nvSpPr>
        <p:spPr>
          <a:xfrm rot="5400000">
            <a:off x="2963614" y="3477536"/>
            <a:ext cx="2515558" cy="805163"/>
          </a:xfrm>
          <a:prstGeom prst="curvedUpArrow">
            <a:avLst>
              <a:gd name="adj1" fmla="val 25000"/>
              <a:gd name="adj2" fmla="val 65957"/>
              <a:gd name="adj3" fmla="val 32346"/>
            </a:avLst>
          </a:prstGeom>
          <a:solidFill>
            <a:schemeClr val="bg2">
              <a:lumMod val="40000"/>
              <a:lumOff val="6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Verdana"/>
              <a:ea typeface="+mn-ea"/>
              <a:cs typeface="+mn-cs"/>
            </a:endParaRPr>
          </a:p>
        </p:txBody>
      </p:sp>
      <p:sp>
        <p:nvSpPr>
          <p:cNvPr id="2" name="Striped Right Arrow 1"/>
          <p:cNvSpPr/>
          <p:nvPr/>
        </p:nvSpPr>
        <p:spPr>
          <a:xfrm>
            <a:off x="761244" y="5681429"/>
            <a:ext cx="343891"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1" name="Striped Right Arrow 30"/>
          <p:cNvSpPr/>
          <p:nvPr/>
        </p:nvSpPr>
        <p:spPr>
          <a:xfrm>
            <a:off x="751637" y="4761154"/>
            <a:ext cx="355757"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2" name="Striped Right Arrow 31"/>
          <p:cNvSpPr/>
          <p:nvPr/>
        </p:nvSpPr>
        <p:spPr>
          <a:xfrm>
            <a:off x="763488" y="2313129"/>
            <a:ext cx="343891"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3" name="Striped Right Arrow 32"/>
          <p:cNvSpPr/>
          <p:nvPr/>
        </p:nvSpPr>
        <p:spPr>
          <a:xfrm>
            <a:off x="751637" y="1353993"/>
            <a:ext cx="353498"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29" name="Striped Right Arrow 28"/>
          <p:cNvSpPr/>
          <p:nvPr/>
        </p:nvSpPr>
        <p:spPr>
          <a:xfrm>
            <a:off x="3444997" y="1358781"/>
            <a:ext cx="567577"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4" name="Striped Right Arrow 33"/>
          <p:cNvSpPr/>
          <p:nvPr/>
        </p:nvSpPr>
        <p:spPr>
          <a:xfrm>
            <a:off x="3444683" y="5681429"/>
            <a:ext cx="590587"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5" name="Striped Right Arrow 34"/>
          <p:cNvSpPr/>
          <p:nvPr/>
        </p:nvSpPr>
        <p:spPr>
          <a:xfrm>
            <a:off x="3437602" y="4757070"/>
            <a:ext cx="597668"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37" name="Curved Up Arrow 36"/>
          <p:cNvSpPr/>
          <p:nvPr/>
        </p:nvSpPr>
        <p:spPr>
          <a:xfrm rot="16200000">
            <a:off x="6432499" y="3383126"/>
            <a:ext cx="2522166" cy="731326"/>
          </a:xfrm>
          <a:prstGeom prst="curvedUpArrow">
            <a:avLst>
              <a:gd name="adj1" fmla="val 25000"/>
              <a:gd name="adj2" fmla="val 65957"/>
              <a:gd name="adj3" fmla="val 32346"/>
            </a:avLst>
          </a:prstGeom>
          <a:solidFill>
            <a:schemeClr val="bg2">
              <a:lumMod val="40000"/>
              <a:lumOff val="6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Verdana"/>
              <a:ea typeface="+mn-ea"/>
              <a:cs typeface="+mn-cs"/>
            </a:endParaRPr>
          </a:p>
        </p:txBody>
      </p:sp>
      <p:sp>
        <p:nvSpPr>
          <p:cNvPr id="38" name="Striped Right Arrow 37"/>
          <p:cNvSpPr/>
          <p:nvPr/>
        </p:nvSpPr>
        <p:spPr>
          <a:xfrm>
            <a:off x="3452040" y="2297088"/>
            <a:ext cx="590273"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5" name="TextBox 4"/>
          <p:cNvSpPr txBox="1"/>
          <p:nvPr/>
        </p:nvSpPr>
        <p:spPr>
          <a:xfrm>
            <a:off x="1288790" y="2624762"/>
            <a:ext cx="2054405" cy="553998"/>
          </a:xfrm>
          <a:prstGeom prst="rect">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E" sz="15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Verdana"/>
                <a:ea typeface="+mn-ea"/>
                <a:cs typeface="+mn-cs"/>
              </a:rPr>
              <a:t>including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E" sz="15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Verdana"/>
                <a:ea typeface="+mn-ea"/>
                <a:cs typeface="+mn-cs"/>
              </a:rPr>
              <a:t>Financing Strategy</a:t>
            </a:r>
            <a:endParaRPr kumimoji="0" lang="en-GB" sz="1500" b="0"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Verdana"/>
              <a:ea typeface="+mn-ea"/>
              <a:cs typeface="+mn-cs"/>
            </a:endParaRPr>
          </a:p>
        </p:txBody>
      </p:sp>
      <p:grpSp>
        <p:nvGrpSpPr>
          <p:cNvPr id="36" name="Group 35"/>
          <p:cNvGrpSpPr/>
          <p:nvPr/>
        </p:nvGrpSpPr>
        <p:grpSpPr>
          <a:xfrm>
            <a:off x="8422166" y="403103"/>
            <a:ext cx="717118" cy="6443112"/>
            <a:chOff x="0" y="0"/>
            <a:chExt cx="717118" cy="6443112"/>
          </a:xfrm>
        </p:grpSpPr>
        <p:sp>
          <p:nvSpPr>
            <p:cNvPr id="39" name="Rounded Rectangle 38"/>
            <p:cNvSpPr/>
            <p:nvPr/>
          </p:nvSpPr>
          <p:spPr>
            <a:xfrm>
              <a:off x="0" y="0"/>
              <a:ext cx="717118" cy="6443112"/>
            </a:xfrm>
            <a:prstGeom prst="roundRect">
              <a:avLst/>
            </a:prstGeom>
            <a:solidFill>
              <a:srgbClr val="3E6FD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0" name="Rounded Rectangle 4"/>
            <p:cNvSpPr txBox="1"/>
            <p:nvPr/>
          </p:nvSpPr>
          <p:spPr>
            <a:xfrm>
              <a:off x="35007" y="35006"/>
              <a:ext cx="611922" cy="6373098"/>
            </a:xfrm>
            <a:prstGeom prst="rect">
              <a:avLst/>
            </a:prstGeom>
          </p:spPr>
          <p:style>
            <a:lnRef idx="0">
              <a:scrgbClr r="0" g="0" b="0"/>
            </a:lnRef>
            <a:fillRef idx="0">
              <a:scrgbClr r="0" g="0" b="0"/>
            </a:fillRef>
            <a:effectRef idx="0">
              <a:scrgbClr r="0" g="0" b="0"/>
            </a:effectRef>
            <a:fontRef idx="minor">
              <a:schemeClr val="lt1"/>
            </a:fontRef>
          </p:style>
          <p:txBody>
            <a:bodyPr spcFirstLastPara="0" vert="wordArtVert" wrap="square" lIns="86360" tIns="86360" rIns="86360" bIns="86360" numCol="1" spcCol="1270" anchor="ctr" anchorCtr="0">
              <a:noAutofit/>
            </a:bodyPr>
            <a:lstStyle/>
            <a:p>
              <a:pPr marL="0" marR="0" lvl="0" indent="0" algn="ctr" defTabSz="1511300" rtl="0" eaLnBrk="1" fontAlgn="base" latinLnBrk="0" hangingPunct="1">
                <a:lnSpc>
                  <a:spcPct val="200000"/>
                </a:lnSpc>
                <a:spcBef>
                  <a:spcPct val="0"/>
                </a:spcBef>
                <a:spcAft>
                  <a:spcPct val="35000"/>
                </a:spcAft>
                <a:buClrTx/>
                <a:buSzTx/>
                <a:buFontTx/>
                <a:buNone/>
                <a:tabLst/>
                <a:defRPr/>
              </a:pPr>
              <a:r>
                <a:rPr kumimoji="0" lang="en-US" sz="2000" b="1" i="0" u="none" strike="noStrike" kern="1200" cap="none" spc="300" normalizeH="0" baseline="0" noProof="0" dirty="0">
                  <a:ln>
                    <a:noFill/>
                  </a:ln>
                  <a:solidFill>
                    <a:srgbClr val="FFFFFF"/>
                  </a:solidFill>
                  <a:effectLst>
                    <a:outerShdw blurRad="38100" dist="38100" dir="2700000" algn="tl">
                      <a:srgbClr val="000000">
                        <a:alpha val="43137"/>
                      </a:srgbClr>
                    </a:outerShdw>
                  </a:effectLst>
                  <a:uLnTx/>
                  <a:uFillTx/>
                  <a:latin typeface="Verdana"/>
                  <a:ea typeface="+mn-ea"/>
                  <a:cs typeface="+mn-cs"/>
                </a:rPr>
                <a:t>EU PRIORITIES</a:t>
              </a:r>
            </a:p>
          </p:txBody>
        </p:sp>
      </p:grpSp>
      <p:sp>
        <p:nvSpPr>
          <p:cNvPr id="41" name="Striped Right Arrow 40"/>
          <p:cNvSpPr/>
          <p:nvPr/>
        </p:nvSpPr>
        <p:spPr>
          <a:xfrm rot="10800000">
            <a:off x="7797482" y="1365659"/>
            <a:ext cx="567577"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42" name="Striped Right Arrow 41"/>
          <p:cNvSpPr/>
          <p:nvPr/>
        </p:nvSpPr>
        <p:spPr>
          <a:xfrm rot="10800000">
            <a:off x="7780354" y="2311544"/>
            <a:ext cx="590273"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43" name="Striped Right Arrow 42"/>
          <p:cNvSpPr/>
          <p:nvPr/>
        </p:nvSpPr>
        <p:spPr>
          <a:xfrm rot="10800000">
            <a:off x="7790099" y="4743375"/>
            <a:ext cx="597668"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44" name="Striped Right Arrow 43"/>
          <p:cNvSpPr/>
          <p:nvPr/>
        </p:nvSpPr>
        <p:spPr>
          <a:xfrm rot="10800000">
            <a:off x="7793638" y="5705930"/>
            <a:ext cx="590587" cy="532994"/>
          </a:xfrm>
          <a:prstGeom prst="stripedRightArrow">
            <a:avLst/>
          </a:prstGeom>
          <a:solidFill>
            <a:srgbClr val="3166CF"/>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Tree>
    <p:extLst>
      <p:ext uri="{BB962C8B-B14F-4D97-AF65-F5344CB8AC3E}">
        <p14:creationId xmlns:p14="http://schemas.microsoft.com/office/powerpoint/2010/main" val="556866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p:txBody>
          <a:bodyPr/>
          <a:lstStyle/>
          <a:p>
            <a:pPr marL="0" eaLnBrk="1" hangingPunct="1"/>
            <a:r>
              <a:rPr lang="en-GB" altLang="fr-BE" sz="2800" dirty="0"/>
              <a:t>Group discussion</a:t>
            </a:r>
          </a:p>
        </p:txBody>
      </p:sp>
      <p:sp>
        <p:nvSpPr>
          <p:cNvPr id="3" name="Content Placeholder 2">
            <a:extLst>
              <a:ext uri="{FF2B5EF4-FFF2-40B4-BE49-F238E27FC236}">
                <a16:creationId xmlns:a16="http://schemas.microsoft.com/office/drawing/2014/main" id="{A1117CF9-0D90-441B-B219-49411ECC6A60}"/>
              </a:ext>
            </a:extLst>
          </p:cNvPr>
          <p:cNvSpPr>
            <a:spLocks noGrp="1"/>
          </p:cNvSpPr>
          <p:nvPr>
            <p:ph idx="1"/>
          </p:nvPr>
        </p:nvSpPr>
        <p:spPr>
          <a:xfrm>
            <a:off x="457200" y="2635597"/>
            <a:ext cx="8229600" cy="3889747"/>
          </a:xfrm>
        </p:spPr>
        <p:txBody>
          <a:bodyPr/>
          <a:lstStyle/>
          <a:p>
            <a:pPr marL="627063" lvl="1" indent="-352425">
              <a:spcBef>
                <a:spcPts val="0"/>
              </a:spcBef>
              <a:spcAft>
                <a:spcPts val="1200"/>
              </a:spcAft>
            </a:pPr>
            <a:endParaRPr lang="en-GB" sz="2400" b="0" dirty="0"/>
          </a:p>
          <a:p>
            <a:pPr marL="627063" lvl="1" indent="-352425">
              <a:spcBef>
                <a:spcPts val="0"/>
              </a:spcBef>
              <a:spcAft>
                <a:spcPts val="1200"/>
              </a:spcAft>
            </a:pPr>
            <a:r>
              <a:rPr lang="en-GB" sz="2400" b="0" dirty="0"/>
              <a:t>How have the SDGs changed the way you work? </a:t>
            </a:r>
          </a:p>
          <a:p>
            <a:pPr marL="627063" lvl="1" indent="-352425">
              <a:spcBef>
                <a:spcPts val="0"/>
              </a:spcBef>
              <a:spcAft>
                <a:spcPts val="1200"/>
              </a:spcAft>
            </a:pPr>
            <a:r>
              <a:rPr lang="en-GB" sz="2400" b="0" dirty="0"/>
              <a:t>How are they an opportunity for engagement or just an additional hurdle?</a:t>
            </a:r>
          </a:p>
          <a:p>
            <a:pPr marL="627063" lvl="1" indent="-352425">
              <a:spcBef>
                <a:spcPts val="0"/>
              </a:spcBef>
              <a:spcAft>
                <a:spcPts val="1200"/>
              </a:spcAft>
            </a:pPr>
            <a:endParaRPr lang="en-GB" sz="2400" b="0" dirty="0"/>
          </a:p>
          <a:p>
            <a:pPr marL="627063" lvl="1" indent="-352425">
              <a:spcBef>
                <a:spcPts val="0"/>
              </a:spcBef>
              <a:spcAft>
                <a:spcPts val="1200"/>
              </a:spcAft>
            </a:pPr>
            <a:r>
              <a:rPr lang="en-GB" sz="2400" b="0" i="1" dirty="0"/>
              <a:t>One key point for each question written on cards</a:t>
            </a:r>
          </a:p>
        </p:txBody>
      </p:sp>
      <p:pic>
        <p:nvPicPr>
          <p:cNvPr id="2" name="Picture 1">
            <a:extLst>
              <a:ext uri="{FF2B5EF4-FFF2-40B4-BE49-F238E27FC236}">
                <a16:creationId xmlns:a16="http://schemas.microsoft.com/office/drawing/2014/main" id="{35EEE239-2C09-4A26-9E14-EF64A64F07AE}"/>
              </a:ext>
            </a:extLst>
          </p:cNvPr>
          <p:cNvPicPr>
            <a:picLocks noChangeAspect="1"/>
          </p:cNvPicPr>
          <p:nvPr/>
        </p:nvPicPr>
        <p:blipFill>
          <a:blip r:embed="rId3"/>
          <a:stretch>
            <a:fillRect/>
          </a:stretch>
        </p:blipFill>
        <p:spPr>
          <a:xfrm>
            <a:off x="6086563" y="980728"/>
            <a:ext cx="3057437" cy="2160240"/>
          </a:xfrm>
          <a:prstGeom prst="rect">
            <a:avLst/>
          </a:prstGeom>
        </p:spPr>
      </p:pic>
    </p:spTree>
    <p:extLst>
      <p:ext uri="{BB962C8B-B14F-4D97-AF65-F5344CB8AC3E}">
        <p14:creationId xmlns:p14="http://schemas.microsoft.com/office/powerpoint/2010/main" val="3478258355"/>
      </p:ext>
    </p:extLst>
  </p:cSld>
  <p:clrMapOvr>
    <a:masterClrMapping/>
  </p:clrMapOvr>
</p:sld>
</file>

<file path=ppt/theme/theme1.xml><?xml version="1.0" encoding="utf-8"?>
<a:theme xmlns:a="http://schemas.openxmlformats.org/drawingml/2006/main" name="JP template">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P template" id="{B4B003FC-5915-4565-8986-C6AE40DE3B42}" vid="{C6730629-7B1D-4419-94E6-279C39770C65}"/>
    </a:ext>
  </a:ext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1303</Words>
  <Application>Microsoft Office PowerPoint</Application>
  <PresentationFormat>Presentación en pantalla (4:3)</PresentationFormat>
  <Paragraphs>99</Paragraphs>
  <Slides>7</Slides>
  <Notes>7</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7</vt:i4>
      </vt:variant>
    </vt:vector>
  </HeadingPairs>
  <TitlesOfParts>
    <vt:vector size="15" baseType="lpstr">
      <vt:lpstr>Arial</vt:lpstr>
      <vt:lpstr>Arial Narrow</vt:lpstr>
      <vt:lpstr>Calibri</vt:lpstr>
      <vt:lpstr>Times New Roman</vt:lpstr>
      <vt:lpstr>Verdana</vt:lpstr>
      <vt:lpstr>JP template</vt:lpstr>
      <vt:lpstr>2_Default Design</vt:lpstr>
      <vt:lpstr>Blank</vt:lpstr>
      <vt:lpstr>The Agenda 2030 : Issues and entry points   Training on Joint Programming</vt:lpstr>
      <vt:lpstr>Agenda 2030: A challenge and an opportunity</vt:lpstr>
      <vt:lpstr>Using the SDGs for monitoring</vt:lpstr>
      <vt:lpstr>Tools specific to the SDGs</vt:lpstr>
      <vt:lpstr>Presentación de PowerPoint</vt:lpstr>
      <vt:lpstr>Presentación de PowerPoint</vt:lpstr>
      <vt:lpstr>Group discussion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alexanderoriordan@gmail.com</dc:creator>
  <cp:lastModifiedBy>Sibylle Koenig</cp:lastModifiedBy>
  <cp:revision>248</cp:revision>
  <dcterms:created xsi:type="dcterms:W3CDTF">2011-10-28T10:25:18Z</dcterms:created>
  <dcterms:modified xsi:type="dcterms:W3CDTF">2019-05-07T08:39:07Z</dcterms:modified>
</cp:coreProperties>
</file>